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4" r:id="rId2"/>
    <p:sldId id="257" r:id="rId3"/>
    <p:sldId id="258" r:id="rId4"/>
    <p:sldId id="283" r:id="rId5"/>
    <p:sldId id="438" r:id="rId6"/>
    <p:sldId id="281" r:id="rId7"/>
    <p:sldId id="282" r:id="rId8"/>
    <p:sldId id="267" r:id="rId9"/>
    <p:sldId id="263" r:id="rId10"/>
    <p:sldId id="264" r:id="rId11"/>
    <p:sldId id="259" r:id="rId12"/>
    <p:sldId id="271" r:id="rId13"/>
    <p:sldId id="260" r:id="rId14"/>
    <p:sldId id="261" r:id="rId15"/>
    <p:sldId id="279" r:id="rId16"/>
    <p:sldId id="277" r:id="rId17"/>
    <p:sldId id="268" r:id="rId18"/>
    <p:sldId id="269" r:id="rId19"/>
    <p:sldId id="273" r:id="rId20"/>
    <p:sldId id="274" r:id="rId21"/>
    <p:sldId id="275" r:id="rId22"/>
    <p:sldId id="276" r:id="rId23"/>
    <p:sldId id="437" r:id="rId24"/>
    <p:sldId id="436" r:id="rId25"/>
    <p:sldId id="439" r:id="rId26"/>
    <p:sldId id="266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C1C"/>
    <a:srgbClr val="FFFFFF"/>
    <a:srgbClr val="D94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38" y="5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1684249" y="2692039"/>
            <a:ext cx="14827853" cy="3951134"/>
          </a:xfrm>
          <a:custGeom>
            <a:avLst/>
            <a:gdLst>
              <a:gd name="connsiteX0" fmla="*/ 146153 w 7239337"/>
              <a:gd name="connsiteY0" fmla="*/ 1282700 h 1787304"/>
              <a:gd name="connsiteX1" fmla="*/ 1466953 w 7239337"/>
              <a:gd name="connsiteY1" fmla="*/ 749300 h 1787304"/>
              <a:gd name="connsiteX2" fmla="*/ 2203553 w 7239337"/>
              <a:gd name="connsiteY2" fmla="*/ 457200 h 1787304"/>
              <a:gd name="connsiteX3" fmla="*/ 2635353 w 7239337"/>
              <a:gd name="connsiteY3" fmla="*/ 152400 h 1787304"/>
              <a:gd name="connsiteX4" fmla="*/ 3943453 w 7239337"/>
              <a:gd name="connsiteY4" fmla="*/ 0 h 1787304"/>
              <a:gd name="connsiteX5" fmla="*/ 5035653 w 7239337"/>
              <a:gd name="connsiteY5" fmla="*/ 152400 h 1787304"/>
              <a:gd name="connsiteX6" fmla="*/ 5988153 w 7239337"/>
              <a:gd name="connsiteY6" fmla="*/ 495300 h 1787304"/>
              <a:gd name="connsiteX7" fmla="*/ 6521553 w 7239337"/>
              <a:gd name="connsiteY7" fmla="*/ 609600 h 1787304"/>
              <a:gd name="connsiteX8" fmla="*/ 6851753 w 7239337"/>
              <a:gd name="connsiteY8" fmla="*/ 622300 h 1787304"/>
              <a:gd name="connsiteX9" fmla="*/ 7080353 w 7239337"/>
              <a:gd name="connsiteY9" fmla="*/ 609600 h 1787304"/>
              <a:gd name="connsiteX10" fmla="*/ 7232753 w 7239337"/>
              <a:gd name="connsiteY10" fmla="*/ 1117600 h 1787304"/>
              <a:gd name="connsiteX11" fmla="*/ 7105753 w 7239337"/>
              <a:gd name="connsiteY11" fmla="*/ 1320800 h 1787304"/>
              <a:gd name="connsiteX12" fmla="*/ 6216753 w 7239337"/>
              <a:gd name="connsiteY12" fmla="*/ 1346200 h 1787304"/>
              <a:gd name="connsiteX13" fmla="*/ 4845153 w 7239337"/>
              <a:gd name="connsiteY13" fmla="*/ 1104900 h 1787304"/>
              <a:gd name="connsiteX14" fmla="*/ 3664053 w 7239337"/>
              <a:gd name="connsiteY14" fmla="*/ 1104900 h 1787304"/>
              <a:gd name="connsiteX15" fmla="*/ 2292453 w 7239337"/>
              <a:gd name="connsiteY15" fmla="*/ 1549400 h 1787304"/>
              <a:gd name="connsiteX16" fmla="*/ 1276453 w 7239337"/>
              <a:gd name="connsiteY16" fmla="*/ 1600200 h 1787304"/>
              <a:gd name="connsiteX17" fmla="*/ 730353 w 7239337"/>
              <a:gd name="connsiteY17" fmla="*/ 1778000 h 1787304"/>
              <a:gd name="connsiteX18" fmla="*/ 222353 w 7239337"/>
              <a:gd name="connsiteY18" fmla="*/ 1739900 h 1787304"/>
              <a:gd name="connsiteX19" fmla="*/ 44553 w 7239337"/>
              <a:gd name="connsiteY19" fmla="*/ 1549400 h 1787304"/>
              <a:gd name="connsiteX20" fmla="*/ 146153 w 7239337"/>
              <a:gd name="connsiteY20" fmla="*/ 1282700 h 1787304"/>
              <a:gd name="connsiteX0" fmla="*/ 146153 w 7239337"/>
              <a:gd name="connsiteY0" fmla="*/ 1283476 h 1788080"/>
              <a:gd name="connsiteX1" fmla="*/ 1466953 w 7239337"/>
              <a:gd name="connsiteY1" fmla="*/ 750076 h 1788080"/>
              <a:gd name="connsiteX2" fmla="*/ 2203553 w 7239337"/>
              <a:gd name="connsiteY2" fmla="*/ 457976 h 1788080"/>
              <a:gd name="connsiteX3" fmla="*/ 2825853 w 7239337"/>
              <a:gd name="connsiteY3" fmla="*/ 210218 h 1788080"/>
              <a:gd name="connsiteX4" fmla="*/ 3943453 w 7239337"/>
              <a:gd name="connsiteY4" fmla="*/ 776 h 1788080"/>
              <a:gd name="connsiteX5" fmla="*/ 5035653 w 7239337"/>
              <a:gd name="connsiteY5" fmla="*/ 153176 h 1788080"/>
              <a:gd name="connsiteX6" fmla="*/ 5988153 w 7239337"/>
              <a:gd name="connsiteY6" fmla="*/ 496076 h 1788080"/>
              <a:gd name="connsiteX7" fmla="*/ 6521553 w 7239337"/>
              <a:gd name="connsiteY7" fmla="*/ 610376 h 1788080"/>
              <a:gd name="connsiteX8" fmla="*/ 6851753 w 7239337"/>
              <a:gd name="connsiteY8" fmla="*/ 623076 h 1788080"/>
              <a:gd name="connsiteX9" fmla="*/ 7080353 w 7239337"/>
              <a:gd name="connsiteY9" fmla="*/ 610376 h 1788080"/>
              <a:gd name="connsiteX10" fmla="*/ 7232753 w 7239337"/>
              <a:gd name="connsiteY10" fmla="*/ 1118376 h 1788080"/>
              <a:gd name="connsiteX11" fmla="*/ 7105753 w 7239337"/>
              <a:gd name="connsiteY11" fmla="*/ 1321576 h 1788080"/>
              <a:gd name="connsiteX12" fmla="*/ 6216753 w 7239337"/>
              <a:gd name="connsiteY12" fmla="*/ 1346976 h 1788080"/>
              <a:gd name="connsiteX13" fmla="*/ 4845153 w 7239337"/>
              <a:gd name="connsiteY13" fmla="*/ 1105676 h 1788080"/>
              <a:gd name="connsiteX14" fmla="*/ 3664053 w 7239337"/>
              <a:gd name="connsiteY14" fmla="*/ 1105676 h 1788080"/>
              <a:gd name="connsiteX15" fmla="*/ 2292453 w 7239337"/>
              <a:gd name="connsiteY15" fmla="*/ 1550176 h 1788080"/>
              <a:gd name="connsiteX16" fmla="*/ 1276453 w 7239337"/>
              <a:gd name="connsiteY16" fmla="*/ 1600976 h 1788080"/>
              <a:gd name="connsiteX17" fmla="*/ 730353 w 7239337"/>
              <a:gd name="connsiteY17" fmla="*/ 1778776 h 1788080"/>
              <a:gd name="connsiteX18" fmla="*/ 222353 w 7239337"/>
              <a:gd name="connsiteY18" fmla="*/ 1740676 h 1788080"/>
              <a:gd name="connsiteX19" fmla="*/ 44553 w 7239337"/>
              <a:gd name="connsiteY19" fmla="*/ 1550176 h 1788080"/>
              <a:gd name="connsiteX20" fmla="*/ 146153 w 7239337"/>
              <a:gd name="connsiteY20" fmla="*/ 1283476 h 1788080"/>
              <a:gd name="connsiteX0" fmla="*/ 146153 w 7239337"/>
              <a:gd name="connsiteY0" fmla="*/ 1209144 h 1713748"/>
              <a:gd name="connsiteX1" fmla="*/ 1466953 w 7239337"/>
              <a:gd name="connsiteY1" fmla="*/ 675744 h 1713748"/>
              <a:gd name="connsiteX2" fmla="*/ 2203553 w 7239337"/>
              <a:gd name="connsiteY2" fmla="*/ 383644 h 1713748"/>
              <a:gd name="connsiteX3" fmla="*/ 2825853 w 7239337"/>
              <a:gd name="connsiteY3" fmla="*/ 135886 h 1713748"/>
              <a:gd name="connsiteX4" fmla="*/ 3981553 w 7239337"/>
              <a:gd name="connsiteY4" fmla="*/ 2500 h 1713748"/>
              <a:gd name="connsiteX5" fmla="*/ 5035653 w 7239337"/>
              <a:gd name="connsiteY5" fmla="*/ 78844 h 1713748"/>
              <a:gd name="connsiteX6" fmla="*/ 5988153 w 7239337"/>
              <a:gd name="connsiteY6" fmla="*/ 421744 h 1713748"/>
              <a:gd name="connsiteX7" fmla="*/ 6521553 w 7239337"/>
              <a:gd name="connsiteY7" fmla="*/ 536044 h 1713748"/>
              <a:gd name="connsiteX8" fmla="*/ 6851753 w 7239337"/>
              <a:gd name="connsiteY8" fmla="*/ 548744 h 1713748"/>
              <a:gd name="connsiteX9" fmla="*/ 7080353 w 7239337"/>
              <a:gd name="connsiteY9" fmla="*/ 536044 h 1713748"/>
              <a:gd name="connsiteX10" fmla="*/ 7232753 w 7239337"/>
              <a:gd name="connsiteY10" fmla="*/ 1044044 h 1713748"/>
              <a:gd name="connsiteX11" fmla="*/ 7105753 w 7239337"/>
              <a:gd name="connsiteY11" fmla="*/ 1247244 h 1713748"/>
              <a:gd name="connsiteX12" fmla="*/ 6216753 w 7239337"/>
              <a:gd name="connsiteY12" fmla="*/ 1272644 h 1713748"/>
              <a:gd name="connsiteX13" fmla="*/ 4845153 w 7239337"/>
              <a:gd name="connsiteY13" fmla="*/ 1031344 h 1713748"/>
              <a:gd name="connsiteX14" fmla="*/ 3664053 w 7239337"/>
              <a:gd name="connsiteY14" fmla="*/ 1031344 h 1713748"/>
              <a:gd name="connsiteX15" fmla="*/ 2292453 w 7239337"/>
              <a:gd name="connsiteY15" fmla="*/ 1475844 h 1713748"/>
              <a:gd name="connsiteX16" fmla="*/ 1276453 w 7239337"/>
              <a:gd name="connsiteY16" fmla="*/ 1526644 h 1713748"/>
              <a:gd name="connsiteX17" fmla="*/ 730353 w 7239337"/>
              <a:gd name="connsiteY17" fmla="*/ 1704444 h 1713748"/>
              <a:gd name="connsiteX18" fmla="*/ 222353 w 7239337"/>
              <a:gd name="connsiteY18" fmla="*/ 1666344 h 1713748"/>
              <a:gd name="connsiteX19" fmla="*/ 44553 w 7239337"/>
              <a:gd name="connsiteY19" fmla="*/ 1475844 h 1713748"/>
              <a:gd name="connsiteX20" fmla="*/ 146153 w 7239337"/>
              <a:gd name="connsiteY20" fmla="*/ 1209144 h 1713748"/>
              <a:gd name="connsiteX0" fmla="*/ 146153 w 7239337"/>
              <a:gd name="connsiteY0" fmla="*/ 1209144 h 1713748"/>
              <a:gd name="connsiteX1" fmla="*/ 1466953 w 7239337"/>
              <a:gd name="connsiteY1" fmla="*/ 675744 h 1713748"/>
              <a:gd name="connsiteX2" fmla="*/ 2127353 w 7239337"/>
              <a:gd name="connsiteY2" fmla="*/ 383644 h 1713748"/>
              <a:gd name="connsiteX3" fmla="*/ 2825853 w 7239337"/>
              <a:gd name="connsiteY3" fmla="*/ 135886 h 1713748"/>
              <a:gd name="connsiteX4" fmla="*/ 3981553 w 7239337"/>
              <a:gd name="connsiteY4" fmla="*/ 2500 h 1713748"/>
              <a:gd name="connsiteX5" fmla="*/ 5035653 w 7239337"/>
              <a:gd name="connsiteY5" fmla="*/ 78844 h 1713748"/>
              <a:gd name="connsiteX6" fmla="*/ 5988153 w 7239337"/>
              <a:gd name="connsiteY6" fmla="*/ 421744 h 1713748"/>
              <a:gd name="connsiteX7" fmla="*/ 6521553 w 7239337"/>
              <a:gd name="connsiteY7" fmla="*/ 536044 h 1713748"/>
              <a:gd name="connsiteX8" fmla="*/ 6851753 w 7239337"/>
              <a:gd name="connsiteY8" fmla="*/ 548744 h 1713748"/>
              <a:gd name="connsiteX9" fmla="*/ 7080353 w 7239337"/>
              <a:gd name="connsiteY9" fmla="*/ 536044 h 1713748"/>
              <a:gd name="connsiteX10" fmla="*/ 7232753 w 7239337"/>
              <a:gd name="connsiteY10" fmla="*/ 1044044 h 1713748"/>
              <a:gd name="connsiteX11" fmla="*/ 7105753 w 7239337"/>
              <a:gd name="connsiteY11" fmla="*/ 1247244 h 1713748"/>
              <a:gd name="connsiteX12" fmla="*/ 6216753 w 7239337"/>
              <a:gd name="connsiteY12" fmla="*/ 1272644 h 1713748"/>
              <a:gd name="connsiteX13" fmla="*/ 4845153 w 7239337"/>
              <a:gd name="connsiteY13" fmla="*/ 1031344 h 1713748"/>
              <a:gd name="connsiteX14" fmla="*/ 3664053 w 7239337"/>
              <a:gd name="connsiteY14" fmla="*/ 1031344 h 1713748"/>
              <a:gd name="connsiteX15" fmla="*/ 2292453 w 7239337"/>
              <a:gd name="connsiteY15" fmla="*/ 1475844 h 1713748"/>
              <a:gd name="connsiteX16" fmla="*/ 1276453 w 7239337"/>
              <a:gd name="connsiteY16" fmla="*/ 1526644 h 1713748"/>
              <a:gd name="connsiteX17" fmla="*/ 730353 w 7239337"/>
              <a:gd name="connsiteY17" fmla="*/ 1704444 h 1713748"/>
              <a:gd name="connsiteX18" fmla="*/ 222353 w 7239337"/>
              <a:gd name="connsiteY18" fmla="*/ 1666344 h 1713748"/>
              <a:gd name="connsiteX19" fmla="*/ 44553 w 7239337"/>
              <a:gd name="connsiteY19" fmla="*/ 1475844 h 1713748"/>
              <a:gd name="connsiteX20" fmla="*/ 146153 w 7239337"/>
              <a:gd name="connsiteY20" fmla="*/ 1209144 h 1713748"/>
              <a:gd name="connsiteX0" fmla="*/ 146153 w 7239337"/>
              <a:gd name="connsiteY0" fmla="*/ 1209710 h 1714314"/>
              <a:gd name="connsiteX1" fmla="*/ 1466953 w 7239337"/>
              <a:gd name="connsiteY1" fmla="*/ 676310 h 1714314"/>
              <a:gd name="connsiteX2" fmla="*/ 2127353 w 7239337"/>
              <a:gd name="connsiteY2" fmla="*/ 384210 h 1714314"/>
              <a:gd name="connsiteX3" fmla="*/ 2863953 w 7239337"/>
              <a:gd name="connsiteY3" fmla="*/ 145959 h 1714314"/>
              <a:gd name="connsiteX4" fmla="*/ 3981553 w 7239337"/>
              <a:gd name="connsiteY4" fmla="*/ 3066 h 1714314"/>
              <a:gd name="connsiteX5" fmla="*/ 5035653 w 7239337"/>
              <a:gd name="connsiteY5" fmla="*/ 79410 h 1714314"/>
              <a:gd name="connsiteX6" fmla="*/ 5988153 w 7239337"/>
              <a:gd name="connsiteY6" fmla="*/ 422310 h 1714314"/>
              <a:gd name="connsiteX7" fmla="*/ 6521553 w 7239337"/>
              <a:gd name="connsiteY7" fmla="*/ 536610 h 1714314"/>
              <a:gd name="connsiteX8" fmla="*/ 6851753 w 7239337"/>
              <a:gd name="connsiteY8" fmla="*/ 549310 h 1714314"/>
              <a:gd name="connsiteX9" fmla="*/ 7080353 w 7239337"/>
              <a:gd name="connsiteY9" fmla="*/ 536610 h 1714314"/>
              <a:gd name="connsiteX10" fmla="*/ 7232753 w 7239337"/>
              <a:gd name="connsiteY10" fmla="*/ 1044610 h 1714314"/>
              <a:gd name="connsiteX11" fmla="*/ 7105753 w 7239337"/>
              <a:gd name="connsiteY11" fmla="*/ 1247810 h 1714314"/>
              <a:gd name="connsiteX12" fmla="*/ 6216753 w 7239337"/>
              <a:gd name="connsiteY12" fmla="*/ 1273210 h 1714314"/>
              <a:gd name="connsiteX13" fmla="*/ 4845153 w 7239337"/>
              <a:gd name="connsiteY13" fmla="*/ 1031910 h 1714314"/>
              <a:gd name="connsiteX14" fmla="*/ 3664053 w 7239337"/>
              <a:gd name="connsiteY14" fmla="*/ 1031910 h 1714314"/>
              <a:gd name="connsiteX15" fmla="*/ 2292453 w 7239337"/>
              <a:gd name="connsiteY15" fmla="*/ 1476410 h 1714314"/>
              <a:gd name="connsiteX16" fmla="*/ 1276453 w 7239337"/>
              <a:gd name="connsiteY16" fmla="*/ 1527210 h 1714314"/>
              <a:gd name="connsiteX17" fmla="*/ 730353 w 7239337"/>
              <a:gd name="connsiteY17" fmla="*/ 1705010 h 1714314"/>
              <a:gd name="connsiteX18" fmla="*/ 222353 w 7239337"/>
              <a:gd name="connsiteY18" fmla="*/ 1666910 h 1714314"/>
              <a:gd name="connsiteX19" fmla="*/ 44553 w 7239337"/>
              <a:gd name="connsiteY19" fmla="*/ 1476410 h 1714314"/>
              <a:gd name="connsiteX20" fmla="*/ 146153 w 7239337"/>
              <a:gd name="connsiteY20" fmla="*/ 1209710 h 1714314"/>
              <a:gd name="connsiteX0" fmla="*/ 146153 w 7243026"/>
              <a:gd name="connsiteY0" fmla="*/ 1209710 h 1714314"/>
              <a:gd name="connsiteX1" fmla="*/ 1466953 w 7243026"/>
              <a:gd name="connsiteY1" fmla="*/ 676310 h 1714314"/>
              <a:gd name="connsiteX2" fmla="*/ 2127353 w 7243026"/>
              <a:gd name="connsiteY2" fmla="*/ 384210 h 1714314"/>
              <a:gd name="connsiteX3" fmla="*/ 2863953 w 7243026"/>
              <a:gd name="connsiteY3" fmla="*/ 145959 h 1714314"/>
              <a:gd name="connsiteX4" fmla="*/ 3981553 w 7243026"/>
              <a:gd name="connsiteY4" fmla="*/ 3066 h 1714314"/>
              <a:gd name="connsiteX5" fmla="*/ 5035653 w 7243026"/>
              <a:gd name="connsiteY5" fmla="*/ 79410 h 1714314"/>
              <a:gd name="connsiteX6" fmla="*/ 5988153 w 7243026"/>
              <a:gd name="connsiteY6" fmla="*/ 422310 h 1714314"/>
              <a:gd name="connsiteX7" fmla="*/ 6521553 w 7243026"/>
              <a:gd name="connsiteY7" fmla="*/ 536610 h 1714314"/>
              <a:gd name="connsiteX8" fmla="*/ 6851753 w 7243026"/>
              <a:gd name="connsiteY8" fmla="*/ 549310 h 1714314"/>
              <a:gd name="connsiteX9" fmla="*/ 7080353 w 7243026"/>
              <a:gd name="connsiteY9" fmla="*/ 536610 h 1714314"/>
              <a:gd name="connsiteX10" fmla="*/ 7232753 w 7243026"/>
              <a:gd name="connsiteY10" fmla="*/ 1044610 h 1714314"/>
              <a:gd name="connsiteX11" fmla="*/ 7105753 w 7243026"/>
              <a:gd name="connsiteY11" fmla="*/ 1247810 h 1714314"/>
              <a:gd name="connsiteX12" fmla="*/ 6127021 w 7243026"/>
              <a:gd name="connsiteY12" fmla="*/ 985719 h 1714314"/>
              <a:gd name="connsiteX13" fmla="*/ 4845153 w 7243026"/>
              <a:gd name="connsiteY13" fmla="*/ 1031910 h 1714314"/>
              <a:gd name="connsiteX14" fmla="*/ 3664053 w 7243026"/>
              <a:gd name="connsiteY14" fmla="*/ 1031910 h 1714314"/>
              <a:gd name="connsiteX15" fmla="*/ 2292453 w 7243026"/>
              <a:gd name="connsiteY15" fmla="*/ 1476410 h 1714314"/>
              <a:gd name="connsiteX16" fmla="*/ 1276453 w 7243026"/>
              <a:gd name="connsiteY16" fmla="*/ 1527210 h 1714314"/>
              <a:gd name="connsiteX17" fmla="*/ 730353 w 7243026"/>
              <a:gd name="connsiteY17" fmla="*/ 1705010 h 1714314"/>
              <a:gd name="connsiteX18" fmla="*/ 222353 w 7243026"/>
              <a:gd name="connsiteY18" fmla="*/ 1666910 h 1714314"/>
              <a:gd name="connsiteX19" fmla="*/ 44553 w 7243026"/>
              <a:gd name="connsiteY19" fmla="*/ 1476410 h 1714314"/>
              <a:gd name="connsiteX20" fmla="*/ 146153 w 7243026"/>
              <a:gd name="connsiteY20" fmla="*/ 1209710 h 1714314"/>
              <a:gd name="connsiteX0" fmla="*/ 146153 w 7243026"/>
              <a:gd name="connsiteY0" fmla="*/ 1209710 h 1714314"/>
              <a:gd name="connsiteX1" fmla="*/ 1466953 w 7243026"/>
              <a:gd name="connsiteY1" fmla="*/ 676310 h 1714314"/>
              <a:gd name="connsiteX2" fmla="*/ 2127353 w 7243026"/>
              <a:gd name="connsiteY2" fmla="*/ 384210 h 1714314"/>
              <a:gd name="connsiteX3" fmla="*/ 2863953 w 7243026"/>
              <a:gd name="connsiteY3" fmla="*/ 145959 h 1714314"/>
              <a:gd name="connsiteX4" fmla="*/ 3981553 w 7243026"/>
              <a:gd name="connsiteY4" fmla="*/ 3066 h 1714314"/>
              <a:gd name="connsiteX5" fmla="*/ 5035653 w 7243026"/>
              <a:gd name="connsiteY5" fmla="*/ 79410 h 1714314"/>
              <a:gd name="connsiteX6" fmla="*/ 5988153 w 7243026"/>
              <a:gd name="connsiteY6" fmla="*/ 422310 h 1714314"/>
              <a:gd name="connsiteX7" fmla="*/ 6521553 w 7243026"/>
              <a:gd name="connsiteY7" fmla="*/ 536610 h 1714314"/>
              <a:gd name="connsiteX8" fmla="*/ 6851753 w 7243026"/>
              <a:gd name="connsiteY8" fmla="*/ 549310 h 1714314"/>
              <a:gd name="connsiteX9" fmla="*/ 7080353 w 7243026"/>
              <a:gd name="connsiteY9" fmla="*/ 536610 h 1714314"/>
              <a:gd name="connsiteX10" fmla="*/ 7232753 w 7243026"/>
              <a:gd name="connsiteY10" fmla="*/ 1044610 h 1714314"/>
              <a:gd name="connsiteX11" fmla="*/ 7105753 w 7243026"/>
              <a:gd name="connsiteY11" fmla="*/ 1247810 h 1714314"/>
              <a:gd name="connsiteX12" fmla="*/ 6127021 w 7243026"/>
              <a:gd name="connsiteY12" fmla="*/ 985719 h 1714314"/>
              <a:gd name="connsiteX13" fmla="*/ 4845153 w 7243026"/>
              <a:gd name="connsiteY13" fmla="*/ 1031910 h 1714314"/>
              <a:gd name="connsiteX14" fmla="*/ 3646107 w 7243026"/>
              <a:gd name="connsiteY14" fmla="*/ 944066 h 1714314"/>
              <a:gd name="connsiteX15" fmla="*/ 2292453 w 7243026"/>
              <a:gd name="connsiteY15" fmla="*/ 1476410 h 1714314"/>
              <a:gd name="connsiteX16" fmla="*/ 1276453 w 7243026"/>
              <a:gd name="connsiteY16" fmla="*/ 1527210 h 1714314"/>
              <a:gd name="connsiteX17" fmla="*/ 730353 w 7243026"/>
              <a:gd name="connsiteY17" fmla="*/ 1705010 h 1714314"/>
              <a:gd name="connsiteX18" fmla="*/ 222353 w 7243026"/>
              <a:gd name="connsiteY18" fmla="*/ 1666910 h 1714314"/>
              <a:gd name="connsiteX19" fmla="*/ 44553 w 7243026"/>
              <a:gd name="connsiteY19" fmla="*/ 1476410 h 1714314"/>
              <a:gd name="connsiteX20" fmla="*/ 146153 w 7243026"/>
              <a:gd name="connsiteY20" fmla="*/ 1209710 h 1714314"/>
              <a:gd name="connsiteX0" fmla="*/ 146153 w 7243026"/>
              <a:gd name="connsiteY0" fmla="*/ 1167484 h 1672088"/>
              <a:gd name="connsiteX1" fmla="*/ 1466953 w 7243026"/>
              <a:gd name="connsiteY1" fmla="*/ 634084 h 1672088"/>
              <a:gd name="connsiteX2" fmla="*/ 2127353 w 7243026"/>
              <a:gd name="connsiteY2" fmla="*/ 341984 h 1672088"/>
              <a:gd name="connsiteX3" fmla="*/ 2863953 w 7243026"/>
              <a:gd name="connsiteY3" fmla="*/ 103733 h 1672088"/>
              <a:gd name="connsiteX4" fmla="*/ 3981553 w 7243026"/>
              <a:gd name="connsiteY4" fmla="*/ 16741 h 1672088"/>
              <a:gd name="connsiteX5" fmla="*/ 5035653 w 7243026"/>
              <a:gd name="connsiteY5" fmla="*/ 37184 h 1672088"/>
              <a:gd name="connsiteX6" fmla="*/ 5988153 w 7243026"/>
              <a:gd name="connsiteY6" fmla="*/ 380084 h 1672088"/>
              <a:gd name="connsiteX7" fmla="*/ 6521553 w 7243026"/>
              <a:gd name="connsiteY7" fmla="*/ 494384 h 1672088"/>
              <a:gd name="connsiteX8" fmla="*/ 6851753 w 7243026"/>
              <a:gd name="connsiteY8" fmla="*/ 507084 h 1672088"/>
              <a:gd name="connsiteX9" fmla="*/ 7080353 w 7243026"/>
              <a:gd name="connsiteY9" fmla="*/ 494384 h 1672088"/>
              <a:gd name="connsiteX10" fmla="*/ 7232753 w 7243026"/>
              <a:gd name="connsiteY10" fmla="*/ 1002384 h 1672088"/>
              <a:gd name="connsiteX11" fmla="*/ 7105753 w 7243026"/>
              <a:gd name="connsiteY11" fmla="*/ 1205584 h 1672088"/>
              <a:gd name="connsiteX12" fmla="*/ 6127021 w 7243026"/>
              <a:gd name="connsiteY12" fmla="*/ 943493 h 1672088"/>
              <a:gd name="connsiteX13" fmla="*/ 4845153 w 7243026"/>
              <a:gd name="connsiteY13" fmla="*/ 989684 h 1672088"/>
              <a:gd name="connsiteX14" fmla="*/ 3646107 w 7243026"/>
              <a:gd name="connsiteY14" fmla="*/ 901840 h 1672088"/>
              <a:gd name="connsiteX15" fmla="*/ 2292453 w 7243026"/>
              <a:gd name="connsiteY15" fmla="*/ 1434184 h 1672088"/>
              <a:gd name="connsiteX16" fmla="*/ 1276453 w 7243026"/>
              <a:gd name="connsiteY16" fmla="*/ 1484984 h 1672088"/>
              <a:gd name="connsiteX17" fmla="*/ 730353 w 7243026"/>
              <a:gd name="connsiteY17" fmla="*/ 1662784 h 1672088"/>
              <a:gd name="connsiteX18" fmla="*/ 222353 w 7243026"/>
              <a:gd name="connsiteY18" fmla="*/ 1624684 h 1672088"/>
              <a:gd name="connsiteX19" fmla="*/ 44553 w 7243026"/>
              <a:gd name="connsiteY19" fmla="*/ 1434184 h 1672088"/>
              <a:gd name="connsiteX20" fmla="*/ 146153 w 7243026"/>
              <a:gd name="connsiteY20" fmla="*/ 1167484 h 1672088"/>
              <a:gd name="connsiteX0" fmla="*/ 146153 w 7243026"/>
              <a:gd name="connsiteY0" fmla="*/ 1151219 h 1655823"/>
              <a:gd name="connsiteX1" fmla="*/ 1466953 w 7243026"/>
              <a:gd name="connsiteY1" fmla="*/ 617819 h 1655823"/>
              <a:gd name="connsiteX2" fmla="*/ 2127353 w 7243026"/>
              <a:gd name="connsiteY2" fmla="*/ 325719 h 1655823"/>
              <a:gd name="connsiteX3" fmla="*/ 2863953 w 7243026"/>
              <a:gd name="connsiteY3" fmla="*/ 87468 h 1655823"/>
              <a:gd name="connsiteX4" fmla="*/ 3981553 w 7243026"/>
              <a:gd name="connsiteY4" fmla="*/ 476 h 1655823"/>
              <a:gd name="connsiteX5" fmla="*/ 5062572 w 7243026"/>
              <a:gd name="connsiteY5" fmla="*/ 68834 h 1655823"/>
              <a:gd name="connsiteX6" fmla="*/ 5988153 w 7243026"/>
              <a:gd name="connsiteY6" fmla="*/ 363819 h 1655823"/>
              <a:gd name="connsiteX7" fmla="*/ 6521553 w 7243026"/>
              <a:gd name="connsiteY7" fmla="*/ 478119 h 1655823"/>
              <a:gd name="connsiteX8" fmla="*/ 6851753 w 7243026"/>
              <a:gd name="connsiteY8" fmla="*/ 490819 h 1655823"/>
              <a:gd name="connsiteX9" fmla="*/ 7080353 w 7243026"/>
              <a:gd name="connsiteY9" fmla="*/ 478119 h 1655823"/>
              <a:gd name="connsiteX10" fmla="*/ 7232753 w 7243026"/>
              <a:gd name="connsiteY10" fmla="*/ 986119 h 1655823"/>
              <a:gd name="connsiteX11" fmla="*/ 7105753 w 7243026"/>
              <a:gd name="connsiteY11" fmla="*/ 1189319 h 1655823"/>
              <a:gd name="connsiteX12" fmla="*/ 6127021 w 7243026"/>
              <a:gd name="connsiteY12" fmla="*/ 927228 h 1655823"/>
              <a:gd name="connsiteX13" fmla="*/ 4845153 w 7243026"/>
              <a:gd name="connsiteY13" fmla="*/ 973419 h 1655823"/>
              <a:gd name="connsiteX14" fmla="*/ 3646107 w 7243026"/>
              <a:gd name="connsiteY14" fmla="*/ 885575 h 1655823"/>
              <a:gd name="connsiteX15" fmla="*/ 2292453 w 7243026"/>
              <a:gd name="connsiteY15" fmla="*/ 1417919 h 1655823"/>
              <a:gd name="connsiteX16" fmla="*/ 1276453 w 7243026"/>
              <a:gd name="connsiteY16" fmla="*/ 1468719 h 1655823"/>
              <a:gd name="connsiteX17" fmla="*/ 730353 w 7243026"/>
              <a:gd name="connsiteY17" fmla="*/ 1646519 h 1655823"/>
              <a:gd name="connsiteX18" fmla="*/ 222353 w 7243026"/>
              <a:gd name="connsiteY18" fmla="*/ 1608419 h 1655823"/>
              <a:gd name="connsiteX19" fmla="*/ 44553 w 7243026"/>
              <a:gd name="connsiteY19" fmla="*/ 1417919 h 1655823"/>
              <a:gd name="connsiteX20" fmla="*/ 146153 w 7243026"/>
              <a:gd name="connsiteY20" fmla="*/ 1151219 h 1655823"/>
              <a:gd name="connsiteX0" fmla="*/ 146153 w 7243026"/>
              <a:gd name="connsiteY0" fmla="*/ 1155239 h 1659843"/>
              <a:gd name="connsiteX1" fmla="*/ 1466953 w 7243026"/>
              <a:gd name="connsiteY1" fmla="*/ 621839 h 1659843"/>
              <a:gd name="connsiteX2" fmla="*/ 2127353 w 7243026"/>
              <a:gd name="connsiteY2" fmla="*/ 329739 h 1659843"/>
              <a:gd name="connsiteX3" fmla="*/ 2863953 w 7243026"/>
              <a:gd name="connsiteY3" fmla="*/ 163361 h 1659843"/>
              <a:gd name="connsiteX4" fmla="*/ 3981553 w 7243026"/>
              <a:gd name="connsiteY4" fmla="*/ 4496 h 1659843"/>
              <a:gd name="connsiteX5" fmla="*/ 5062572 w 7243026"/>
              <a:gd name="connsiteY5" fmla="*/ 72854 h 1659843"/>
              <a:gd name="connsiteX6" fmla="*/ 5988153 w 7243026"/>
              <a:gd name="connsiteY6" fmla="*/ 367839 h 1659843"/>
              <a:gd name="connsiteX7" fmla="*/ 6521553 w 7243026"/>
              <a:gd name="connsiteY7" fmla="*/ 482139 h 1659843"/>
              <a:gd name="connsiteX8" fmla="*/ 6851753 w 7243026"/>
              <a:gd name="connsiteY8" fmla="*/ 494839 h 1659843"/>
              <a:gd name="connsiteX9" fmla="*/ 7080353 w 7243026"/>
              <a:gd name="connsiteY9" fmla="*/ 482139 h 1659843"/>
              <a:gd name="connsiteX10" fmla="*/ 7232753 w 7243026"/>
              <a:gd name="connsiteY10" fmla="*/ 990139 h 1659843"/>
              <a:gd name="connsiteX11" fmla="*/ 7105753 w 7243026"/>
              <a:gd name="connsiteY11" fmla="*/ 1193339 h 1659843"/>
              <a:gd name="connsiteX12" fmla="*/ 6127021 w 7243026"/>
              <a:gd name="connsiteY12" fmla="*/ 931248 h 1659843"/>
              <a:gd name="connsiteX13" fmla="*/ 4845153 w 7243026"/>
              <a:gd name="connsiteY13" fmla="*/ 977439 h 1659843"/>
              <a:gd name="connsiteX14" fmla="*/ 3646107 w 7243026"/>
              <a:gd name="connsiteY14" fmla="*/ 889595 h 1659843"/>
              <a:gd name="connsiteX15" fmla="*/ 2292453 w 7243026"/>
              <a:gd name="connsiteY15" fmla="*/ 1421939 h 1659843"/>
              <a:gd name="connsiteX16" fmla="*/ 1276453 w 7243026"/>
              <a:gd name="connsiteY16" fmla="*/ 1472739 h 1659843"/>
              <a:gd name="connsiteX17" fmla="*/ 730353 w 7243026"/>
              <a:gd name="connsiteY17" fmla="*/ 1650539 h 1659843"/>
              <a:gd name="connsiteX18" fmla="*/ 222353 w 7243026"/>
              <a:gd name="connsiteY18" fmla="*/ 1612439 h 1659843"/>
              <a:gd name="connsiteX19" fmla="*/ 44553 w 7243026"/>
              <a:gd name="connsiteY19" fmla="*/ 1421939 h 1659843"/>
              <a:gd name="connsiteX20" fmla="*/ 146153 w 7243026"/>
              <a:gd name="connsiteY20" fmla="*/ 1155239 h 1659843"/>
              <a:gd name="connsiteX0" fmla="*/ 146153 w 7243026"/>
              <a:gd name="connsiteY0" fmla="*/ 1155239 h 1659843"/>
              <a:gd name="connsiteX1" fmla="*/ 1466953 w 7243026"/>
              <a:gd name="connsiteY1" fmla="*/ 621839 h 1659843"/>
              <a:gd name="connsiteX2" fmla="*/ 2136326 w 7243026"/>
              <a:gd name="connsiteY2" fmla="*/ 449527 h 1659843"/>
              <a:gd name="connsiteX3" fmla="*/ 2863953 w 7243026"/>
              <a:gd name="connsiteY3" fmla="*/ 163361 h 1659843"/>
              <a:gd name="connsiteX4" fmla="*/ 3981553 w 7243026"/>
              <a:gd name="connsiteY4" fmla="*/ 4496 h 1659843"/>
              <a:gd name="connsiteX5" fmla="*/ 5062572 w 7243026"/>
              <a:gd name="connsiteY5" fmla="*/ 72854 h 1659843"/>
              <a:gd name="connsiteX6" fmla="*/ 5988153 w 7243026"/>
              <a:gd name="connsiteY6" fmla="*/ 367839 h 1659843"/>
              <a:gd name="connsiteX7" fmla="*/ 6521553 w 7243026"/>
              <a:gd name="connsiteY7" fmla="*/ 482139 h 1659843"/>
              <a:gd name="connsiteX8" fmla="*/ 6851753 w 7243026"/>
              <a:gd name="connsiteY8" fmla="*/ 494839 h 1659843"/>
              <a:gd name="connsiteX9" fmla="*/ 7080353 w 7243026"/>
              <a:gd name="connsiteY9" fmla="*/ 482139 h 1659843"/>
              <a:gd name="connsiteX10" fmla="*/ 7232753 w 7243026"/>
              <a:gd name="connsiteY10" fmla="*/ 990139 h 1659843"/>
              <a:gd name="connsiteX11" fmla="*/ 7105753 w 7243026"/>
              <a:gd name="connsiteY11" fmla="*/ 1193339 h 1659843"/>
              <a:gd name="connsiteX12" fmla="*/ 6127021 w 7243026"/>
              <a:gd name="connsiteY12" fmla="*/ 931248 h 1659843"/>
              <a:gd name="connsiteX13" fmla="*/ 4845153 w 7243026"/>
              <a:gd name="connsiteY13" fmla="*/ 977439 h 1659843"/>
              <a:gd name="connsiteX14" fmla="*/ 3646107 w 7243026"/>
              <a:gd name="connsiteY14" fmla="*/ 889595 h 1659843"/>
              <a:gd name="connsiteX15" fmla="*/ 2292453 w 7243026"/>
              <a:gd name="connsiteY15" fmla="*/ 1421939 h 1659843"/>
              <a:gd name="connsiteX16" fmla="*/ 1276453 w 7243026"/>
              <a:gd name="connsiteY16" fmla="*/ 1472739 h 1659843"/>
              <a:gd name="connsiteX17" fmla="*/ 730353 w 7243026"/>
              <a:gd name="connsiteY17" fmla="*/ 1650539 h 1659843"/>
              <a:gd name="connsiteX18" fmla="*/ 222353 w 7243026"/>
              <a:gd name="connsiteY18" fmla="*/ 1612439 h 1659843"/>
              <a:gd name="connsiteX19" fmla="*/ 44553 w 7243026"/>
              <a:gd name="connsiteY19" fmla="*/ 1421939 h 1659843"/>
              <a:gd name="connsiteX20" fmla="*/ 146153 w 7243026"/>
              <a:gd name="connsiteY20" fmla="*/ 1155239 h 1659843"/>
              <a:gd name="connsiteX0" fmla="*/ 145000 w 7241873"/>
              <a:gd name="connsiteY0" fmla="*/ 1155239 h 1659843"/>
              <a:gd name="connsiteX1" fmla="*/ 1447854 w 7241873"/>
              <a:gd name="connsiteY1" fmla="*/ 677740 h 1659843"/>
              <a:gd name="connsiteX2" fmla="*/ 2135173 w 7241873"/>
              <a:gd name="connsiteY2" fmla="*/ 449527 h 1659843"/>
              <a:gd name="connsiteX3" fmla="*/ 2862800 w 7241873"/>
              <a:gd name="connsiteY3" fmla="*/ 163361 h 1659843"/>
              <a:gd name="connsiteX4" fmla="*/ 3980400 w 7241873"/>
              <a:gd name="connsiteY4" fmla="*/ 4496 h 1659843"/>
              <a:gd name="connsiteX5" fmla="*/ 5061419 w 7241873"/>
              <a:gd name="connsiteY5" fmla="*/ 72854 h 1659843"/>
              <a:gd name="connsiteX6" fmla="*/ 5987000 w 7241873"/>
              <a:gd name="connsiteY6" fmla="*/ 367839 h 1659843"/>
              <a:gd name="connsiteX7" fmla="*/ 6520400 w 7241873"/>
              <a:gd name="connsiteY7" fmla="*/ 482139 h 1659843"/>
              <a:gd name="connsiteX8" fmla="*/ 6850600 w 7241873"/>
              <a:gd name="connsiteY8" fmla="*/ 494839 h 1659843"/>
              <a:gd name="connsiteX9" fmla="*/ 7079200 w 7241873"/>
              <a:gd name="connsiteY9" fmla="*/ 482139 h 1659843"/>
              <a:gd name="connsiteX10" fmla="*/ 7231600 w 7241873"/>
              <a:gd name="connsiteY10" fmla="*/ 990139 h 1659843"/>
              <a:gd name="connsiteX11" fmla="*/ 7104600 w 7241873"/>
              <a:gd name="connsiteY11" fmla="*/ 1193339 h 1659843"/>
              <a:gd name="connsiteX12" fmla="*/ 6125868 w 7241873"/>
              <a:gd name="connsiteY12" fmla="*/ 931248 h 1659843"/>
              <a:gd name="connsiteX13" fmla="*/ 4844000 w 7241873"/>
              <a:gd name="connsiteY13" fmla="*/ 977439 h 1659843"/>
              <a:gd name="connsiteX14" fmla="*/ 3644954 w 7241873"/>
              <a:gd name="connsiteY14" fmla="*/ 889595 h 1659843"/>
              <a:gd name="connsiteX15" fmla="*/ 2291300 w 7241873"/>
              <a:gd name="connsiteY15" fmla="*/ 1421939 h 1659843"/>
              <a:gd name="connsiteX16" fmla="*/ 1275300 w 7241873"/>
              <a:gd name="connsiteY16" fmla="*/ 1472739 h 1659843"/>
              <a:gd name="connsiteX17" fmla="*/ 729200 w 7241873"/>
              <a:gd name="connsiteY17" fmla="*/ 1650539 h 1659843"/>
              <a:gd name="connsiteX18" fmla="*/ 221200 w 7241873"/>
              <a:gd name="connsiteY18" fmla="*/ 1612439 h 1659843"/>
              <a:gd name="connsiteX19" fmla="*/ 43400 w 7241873"/>
              <a:gd name="connsiteY19" fmla="*/ 1421939 h 1659843"/>
              <a:gd name="connsiteX20" fmla="*/ 145000 w 7241873"/>
              <a:gd name="connsiteY20" fmla="*/ 1155239 h 1659843"/>
              <a:gd name="connsiteX0" fmla="*/ 145000 w 7245154"/>
              <a:gd name="connsiteY0" fmla="*/ 1155239 h 1659843"/>
              <a:gd name="connsiteX1" fmla="*/ 1447854 w 7245154"/>
              <a:gd name="connsiteY1" fmla="*/ 677740 h 1659843"/>
              <a:gd name="connsiteX2" fmla="*/ 2135173 w 7245154"/>
              <a:gd name="connsiteY2" fmla="*/ 449527 h 1659843"/>
              <a:gd name="connsiteX3" fmla="*/ 2862800 w 7245154"/>
              <a:gd name="connsiteY3" fmla="*/ 163361 h 1659843"/>
              <a:gd name="connsiteX4" fmla="*/ 3980400 w 7245154"/>
              <a:gd name="connsiteY4" fmla="*/ 4496 h 1659843"/>
              <a:gd name="connsiteX5" fmla="*/ 5061419 w 7245154"/>
              <a:gd name="connsiteY5" fmla="*/ 72854 h 1659843"/>
              <a:gd name="connsiteX6" fmla="*/ 5987000 w 7245154"/>
              <a:gd name="connsiteY6" fmla="*/ 367839 h 1659843"/>
              <a:gd name="connsiteX7" fmla="*/ 6520400 w 7245154"/>
              <a:gd name="connsiteY7" fmla="*/ 482139 h 1659843"/>
              <a:gd name="connsiteX8" fmla="*/ 6850600 w 7245154"/>
              <a:gd name="connsiteY8" fmla="*/ 494839 h 1659843"/>
              <a:gd name="connsiteX9" fmla="*/ 7034334 w 7245154"/>
              <a:gd name="connsiteY9" fmla="*/ 546026 h 1659843"/>
              <a:gd name="connsiteX10" fmla="*/ 7231600 w 7245154"/>
              <a:gd name="connsiteY10" fmla="*/ 990139 h 1659843"/>
              <a:gd name="connsiteX11" fmla="*/ 7104600 w 7245154"/>
              <a:gd name="connsiteY11" fmla="*/ 1193339 h 1659843"/>
              <a:gd name="connsiteX12" fmla="*/ 6125868 w 7245154"/>
              <a:gd name="connsiteY12" fmla="*/ 931248 h 1659843"/>
              <a:gd name="connsiteX13" fmla="*/ 4844000 w 7245154"/>
              <a:gd name="connsiteY13" fmla="*/ 977439 h 1659843"/>
              <a:gd name="connsiteX14" fmla="*/ 3644954 w 7245154"/>
              <a:gd name="connsiteY14" fmla="*/ 889595 h 1659843"/>
              <a:gd name="connsiteX15" fmla="*/ 2291300 w 7245154"/>
              <a:gd name="connsiteY15" fmla="*/ 1421939 h 1659843"/>
              <a:gd name="connsiteX16" fmla="*/ 1275300 w 7245154"/>
              <a:gd name="connsiteY16" fmla="*/ 1472739 h 1659843"/>
              <a:gd name="connsiteX17" fmla="*/ 729200 w 7245154"/>
              <a:gd name="connsiteY17" fmla="*/ 1650539 h 1659843"/>
              <a:gd name="connsiteX18" fmla="*/ 221200 w 7245154"/>
              <a:gd name="connsiteY18" fmla="*/ 1612439 h 1659843"/>
              <a:gd name="connsiteX19" fmla="*/ 43400 w 7245154"/>
              <a:gd name="connsiteY19" fmla="*/ 1421939 h 1659843"/>
              <a:gd name="connsiteX20" fmla="*/ 145000 w 7245154"/>
              <a:gd name="connsiteY20" fmla="*/ 1155239 h 1659843"/>
              <a:gd name="connsiteX0" fmla="*/ 145000 w 7245154"/>
              <a:gd name="connsiteY0" fmla="*/ 1155239 h 1659843"/>
              <a:gd name="connsiteX1" fmla="*/ 1447854 w 7245154"/>
              <a:gd name="connsiteY1" fmla="*/ 677740 h 1659843"/>
              <a:gd name="connsiteX2" fmla="*/ 2135173 w 7245154"/>
              <a:gd name="connsiteY2" fmla="*/ 449527 h 1659843"/>
              <a:gd name="connsiteX3" fmla="*/ 2862800 w 7245154"/>
              <a:gd name="connsiteY3" fmla="*/ 163361 h 1659843"/>
              <a:gd name="connsiteX4" fmla="*/ 3980400 w 7245154"/>
              <a:gd name="connsiteY4" fmla="*/ 4496 h 1659843"/>
              <a:gd name="connsiteX5" fmla="*/ 5061419 w 7245154"/>
              <a:gd name="connsiteY5" fmla="*/ 72854 h 1659843"/>
              <a:gd name="connsiteX6" fmla="*/ 5987000 w 7245154"/>
              <a:gd name="connsiteY6" fmla="*/ 367839 h 1659843"/>
              <a:gd name="connsiteX7" fmla="*/ 6520400 w 7245154"/>
              <a:gd name="connsiteY7" fmla="*/ 482139 h 1659843"/>
              <a:gd name="connsiteX8" fmla="*/ 6805734 w 7245154"/>
              <a:gd name="connsiteY8" fmla="*/ 494839 h 1659843"/>
              <a:gd name="connsiteX9" fmla="*/ 7034334 w 7245154"/>
              <a:gd name="connsiteY9" fmla="*/ 546026 h 1659843"/>
              <a:gd name="connsiteX10" fmla="*/ 7231600 w 7245154"/>
              <a:gd name="connsiteY10" fmla="*/ 990139 h 1659843"/>
              <a:gd name="connsiteX11" fmla="*/ 7104600 w 7245154"/>
              <a:gd name="connsiteY11" fmla="*/ 1193339 h 1659843"/>
              <a:gd name="connsiteX12" fmla="*/ 6125868 w 7245154"/>
              <a:gd name="connsiteY12" fmla="*/ 931248 h 1659843"/>
              <a:gd name="connsiteX13" fmla="*/ 4844000 w 7245154"/>
              <a:gd name="connsiteY13" fmla="*/ 977439 h 1659843"/>
              <a:gd name="connsiteX14" fmla="*/ 3644954 w 7245154"/>
              <a:gd name="connsiteY14" fmla="*/ 889595 h 1659843"/>
              <a:gd name="connsiteX15" fmla="*/ 2291300 w 7245154"/>
              <a:gd name="connsiteY15" fmla="*/ 1421939 h 1659843"/>
              <a:gd name="connsiteX16" fmla="*/ 1275300 w 7245154"/>
              <a:gd name="connsiteY16" fmla="*/ 1472739 h 1659843"/>
              <a:gd name="connsiteX17" fmla="*/ 729200 w 7245154"/>
              <a:gd name="connsiteY17" fmla="*/ 1650539 h 1659843"/>
              <a:gd name="connsiteX18" fmla="*/ 221200 w 7245154"/>
              <a:gd name="connsiteY18" fmla="*/ 1612439 h 1659843"/>
              <a:gd name="connsiteX19" fmla="*/ 43400 w 7245154"/>
              <a:gd name="connsiteY19" fmla="*/ 1421939 h 1659843"/>
              <a:gd name="connsiteX20" fmla="*/ 145000 w 7245154"/>
              <a:gd name="connsiteY20" fmla="*/ 1155239 h 1659843"/>
              <a:gd name="connsiteX0" fmla="*/ 145000 w 7245154"/>
              <a:gd name="connsiteY0" fmla="*/ 1155239 h 1659843"/>
              <a:gd name="connsiteX1" fmla="*/ 1447854 w 7245154"/>
              <a:gd name="connsiteY1" fmla="*/ 677740 h 1659843"/>
              <a:gd name="connsiteX2" fmla="*/ 2135173 w 7245154"/>
              <a:gd name="connsiteY2" fmla="*/ 449527 h 1659843"/>
              <a:gd name="connsiteX3" fmla="*/ 2862800 w 7245154"/>
              <a:gd name="connsiteY3" fmla="*/ 163361 h 1659843"/>
              <a:gd name="connsiteX4" fmla="*/ 3980400 w 7245154"/>
              <a:gd name="connsiteY4" fmla="*/ 4496 h 1659843"/>
              <a:gd name="connsiteX5" fmla="*/ 5061419 w 7245154"/>
              <a:gd name="connsiteY5" fmla="*/ 72854 h 1659843"/>
              <a:gd name="connsiteX6" fmla="*/ 5987000 w 7245154"/>
              <a:gd name="connsiteY6" fmla="*/ 367839 h 1659843"/>
              <a:gd name="connsiteX7" fmla="*/ 6520400 w 7245154"/>
              <a:gd name="connsiteY7" fmla="*/ 482139 h 1659843"/>
              <a:gd name="connsiteX8" fmla="*/ 6805734 w 7245154"/>
              <a:gd name="connsiteY8" fmla="*/ 534768 h 1659843"/>
              <a:gd name="connsiteX9" fmla="*/ 7034334 w 7245154"/>
              <a:gd name="connsiteY9" fmla="*/ 546026 h 1659843"/>
              <a:gd name="connsiteX10" fmla="*/ 7231600 w 7245154"/>
              <a:gd name="connsiteY10" fmla="*/ 990139 h 1659843"/>
              <a:gd name="connsiteX11" fmla="*/ 7104600 w 7245154"/>
              <a:gd name="connsiteY11" fmla="*/ 1193339 h 1659843"/>
              <a:gd name="connsiteX12" fmla="*/ 6125868 w 7245154"/>
              <a:gd name="connsiteY12" fmla="*/ 931248 h 1659843"/>
              <a:gd name="connsiteX13" fmla="*/ 4844000 w 7245154"/>
              <a:gd name="connsiteY13" fmla="*/ 977439 h 1659843"/>
              <a:gd name="connsiteX14" fmla="*/ 3644954 w 7245154"/>
              <a:gd name="connsiteY14" fmla="*/ 889595 h 1659843"/>
              <a:gd name="connsiteX15" fmla="*/ 2291300 w 7245154"/>
              <a:gd name="connsiteY15" fmla="*/ 1421939 h 1659843"/>
              <a:gd name="connsiteX16" fmla="*/ 1275300 w 7245154"/>
              <a:gd name="connsiteY16" fmla="*/ 1472739 h 1659843"/>
              <a:gd name="connsiteX17" fmla="*/ 729200 w 7245154"/>
              <a:gd name="connsiteY17" fmla="*/ 1650539 h 1659843"/>
              <a:gd name="connsiteX18" fmla="*/ 221200 w 7245154"/>
              <a:gd name="connsiteY18" fmla="*/ 1612439 h 1659843"/>
              <a:gd name="connsiteX19" fmla="*/ 43400 w 7245154"/>
              <a:gd name="connsiteY19" fmla="*/ 1421939 h 1659843"/>
              <a:gd name="connsiteX20" fmla="*/ 145000 w 7245154"/>
              <a:gd name="connsiteY20" fmla="*/ 1155239 h 1659843"/>
              <a:gd name="connsiteX0" fmla="*/ 66800 w 7166954"/>
              <a:gd name="connsiteY0" fmla="*/ 1155239 h 1659843"/>
              <a:gd name="connsiteX1" fmla="*/ 1369654 w 7166954"/>
              <a:gd name="connsiteY1" fmla="*/ 677740 h 1659843"/>
              <a:gd name="connsiteX2" fmla="*/ 2056973 w 7166954"/>
              <a:gd name="connsiteY2" fmla="*/ 449527 h 1659843"/>
              <a:gd name="connsiteX3" fmla="*/ 2784600 w 7166954"/>
              <a:gd name="connsiteY3" fmla="*/ 163361 h 1659843"/>
              <a:gd name="connsiteX4" fmla="*/ 3902200 w 7166954"/>
              <a:gd name="connsiteY4" fmla="*/ 4496 h 1659843"/>
              <a:gd name="connsiteX5" fmla="*/ 4983219 w 7166954"/>
              <a:gd name="connsiteY5" fmla="*/ 72854 h 1659843"/>
              <a:gd name="connsiteX6" fmla="*/ 5908800 w 7166954"/>
              <a:gd name="connsiteY6" fmla="*/ 367839 h 1659843"/>
              <a:gd name="connsiteX7" fmla="*/ 6442200 w 7166954"/>
              <a:gd name="connsiteY7" fmla="*/ 482139 h 1659843"/>
              <a:gd name="connsiteX8" fmla="*/ 6727534 w 7166954"/>
              <a:gd name="connsiteY8" fmla="*/ 534768 h 1659843"/>
              <a:gd name="connsiteX9" fmla="*/ 6956134 w 7166954"/>
              <a:gd name="connsiteY9" fmla="*/ 546026 h 1659843"/>
              <a:gd name="connsiteX10" fmla="*/ 7153400 w 7166954"/>
              <a:gd name="connsiteY10" fmla="*/ 990139 h 1659843"/>
              <a:gd name="connsiteX11" fmla="*/ 7026400 w 7166954"/>
              <a:gd name="connsiteY11" fmla="*/ 1193339 h 1659843"/>
              <a:gd name="connsiteX12" fmla="*/ 6047668 w 7166954"/>
              <a:gd name="connsiteY12" fmla="*/ 931248 h 1659843"/>
              <a:gd name="connsiteX13" fmla="*/ 4765800 w 7166954"/>
              <a:gd name="connsiteY13" fmla="*/ 977439 h 1659843"/>
              <a:gd name="connsiteX14" fmla="*/ 3566754 w 7166954"/>
              <a:gd name="connsiteY14" fmla="*/ 889595 h 1659843"/>
              <a:gd name="connsiteX15" fmla="*/ 2213100 w 7166954"/>
              <a:gd name="connsiteY15" fmla="*/ 1421939 h 1659843"/>
              <a:gd name="connsiteX16" fmla="*/ 1197100 w 7166954"/>
              <a:gd name="connsiteY16" fmla="*/ 1472739 h 1659843"/>
              <a:gd name="connsiteX17" fmla="*/ 651000 w 7166954"/>
              <a:gd name="connsiteY17" fmla="*/ 1650539 h 1659843"/>
              <a:gd name="connsiteX18" fmla="*/ 143000 w 7166954"/>
              <a:gd name="connsiteY18" fmla="*/ 1612439 h 1659843"/>
              <a:gd name="connsiteX19" fmla="*/ 186891 w 7166954"/>
              <a:gd name="connsiteY19" fmla="*/ 1393753 h 1659843"/>
              <a:gd name="connsiteX20" fmla="*/ 66800 w 7166954"/>
              <a:gd name="connsiteY20" fmla="*/ 1155239 h 1659843"/>
              <a:gd name="connsiteX0" fmla="*/ 321784 w 7073566"/>
              <a:gd name="connsiteY0" fmla="*/ 1104505 h 1659843"/>
              <a:gd name="connsiteX1" fmla="*/ 1276266 w 7073566"/>
              <a:gd name="connsiteY1" fmla="*/ 677740 h 1659843"/>
              <a:gd name="connsiteX2" fmla="*/ 1963585 w 7073566"/>
              <a:gd name="connsiteY2" fmla="*/ 449527 h 1659843"/>
              <a:gd name="connsiteX3" fmla="*/ 2691212 w 7073566"/>
              <a:gd name="connsiteY3" fmla="*/ 163361 h 1659843"/>
              <a:gd name="connsiteX4" fmla="*/ 3808812 w 7073566"/>
              <a:gd name="connsiteY4" fmla="*/ 4496 h 1659843"/>
              <a:gd name="connsiteX5" fmla="*/ 4889831 w 7073566"/>
              <a:gd name="connsiteY5" fmla="*/ 72854 h 1659843"/>
              <a:gd name="connsiteX6" fmla="*/ 5815412 w 7073566"/>
              <a:gd name="connsiteY6" fmla="*/ 367839 h 1659843"/>
              <a:gd name="connsiteX7" fmla="*/ 6348812 w 7073566"/>
              <a:gd name="connsiteY7" fmla="*/ 482139 h 1659843"/>
              <a:gd name="connsiteX8" fmla="*/ 6634146 w 7073566"/>
              <a:gd name="connsiteY8" fmla="*/ 534768 h 1659843"/>
              <a:gd name="connsiteX9" fmla="*/ 6862746 w 7073566"/>
              <a:gd name="connsiteY9" fmla="*/ 546026 h 1659843"/>
              <a:gd name="connsiteX10" fmla="*/ 7060012 w 7073566"/>
              <a:gd name="connsiteY10" fmla="*/ 990139 h 1659843"/>
              <a:gd name="connsiteX11" fmla="*/ 6933012 w 7073566"/>
              <a:gd name="connsiteY11" fmla="*/ 1193339 h 1659843"/>
              <a:gd name="connsiteX12" fmla="*/ 5954280 w 7073566"/>
              <a:gd name="connsiteY12" fmla="*/ 931248 h 1659843"/>
              <a:gd name="connsiteX13" fmla="*/ 4672412 w 7073566"/>
              <a:gd name="connsiteY13" fmla="*/ 977439 h 1659843"/>
              <a:gd name="connsiteX14" fmla="*/ 3473366 w 7073566"/>
              <a:gd name="connsiteY14" fmla="*/ 889595 h 1659843"/>
              <a:gd name="connsiteX15" fmla="*/ 2119712 w 7073566"/>
              <a:gd name="connsiteY15" fmla="*/ 1421939 h 1659843"/>
              <a:gd name="connsiteX16" fmla="*/ 1103712 w 7073566"/>
              <a:gd name="connsiteY16" fmla="*/ 1472739 h 1659843"/>
              <a:gd name="connsiteX17" fmla="*/ 557612 w 7073566"/>
              <a:gd name="connsiteY17" fmla="*/ 1650539 h 1659843"/>
              <a:gd name="connsiteX18" fmla="*/ 49612 w 7073566"/>
              <a:gd name="connsiteY18" fmla="*/ 1612439 h 1659843"/>
              <a:gd name="connsiteX19" fmla="*/ 93503 w 7073566"/>
              <a:gd name="connsiteY19" fmla="*/ 1393753 h 1659843"/>
              <a:gd name="connsiteX20" fmla="*/ 321784 w 7073566"/>
              <a:gd name="connsiteY20" fmla="*/ 1104505 h 1659843"/>
              <a:gd name="connsiteX0" fmla="*/ 232657 w 6984439"/>
              <a:gd name="connsiteY0" fmla="*/ 1104505 h 1656336"/>
              <a:gd name="connsiteX1" fmla="*/ 1187139 w 6984439"/>
              <a:gd name="connsiteY1" fmla="*/ 677740 h 1656336"/>
              <a:gd name="connsiteX2" fmla="*/ 1874458 w 6984439"/>
              <a:gd name="connsiteY2" fmla="*/ 449527 h 1656336"/>
              <a:gd name="connsiteX3" fmla="*/ 2602085 w 6984439"/>
              <a:gd name="connsiteY3" fmla="*/ 163361 h 1656336"/>
              <a:gd name="connsiteX4" fmla="*/ 3719685 w 6984439"/>
              <a:gd name="connsiteY4" fmla="*/ 4496 h 1656336"/>
              <a:gd name="connsiteX5" fmla="*/ 4800704 w 6984439"/>
              <a:gd name="connsiteY5" fmla="*/ 72854 h 1656336"/>
              <a:gd name="connsiteX6" fmla="*/ 5726285 w 6984439"/>
              <a:gd name="connsiteY6" fmla="*/ 367839 h 1656336"/>
              <a:gd name="connsiteX7" fmla="*/ 6259685 w 6984439"/>
              <a:gd name="connsiteY7" fmla="*/ 482139 h 1656336"/>
              <a:gd name="connsiteX8" fmla="*/ 6545019 w 6984439"/>
              <a:gd name="connsiteY8" fmla="*/ 534768 h 1656336"/>
              <a:gd name="connsiteX9" fmla="*/ 6773619 w 6984439"/>
              <a:gd name="connsiteY9" fmla="*/ 546026 h 1656336"/>
              <a:gd name="connsiteX10" fmla="*/ 6970885 w 6984439"/>
              <a:gd name="connsiteY10" fmla="*/ 990139 h 1656336"/>
              <a:gd name="connsiteX11" fmla="*/ 6843885 w 6984439"/>
              <a:gd name="connsiteY11" fmla="*/ 1193339 h 1656336"/>
              <a:gd name="connsiteX12" fmla="*/ 5865153 w 6984439"/>
              <a:gd name="connsiteY12" fmla="*/ 931248 h 1656336"/>
              <a:gd name="connsiteX13" fmla="*/ 4583285 w 6984439"/>
              <a:gd name="connsiteY13" fmla="*/ 977439 h 1656336"/>
              <a:gd name="connsiteX14" fmla="*/ 3384239 w 6984439"/>
              <a:gd name="connsiteY14" fmla="*/ 889595 h 1656336"/>
              <a:gd name="connsiteX15" fmla="*/ 2030585 w 6984439"/>
              <a:gd name="connsiteY15" fmla="*/ 1421939 h 1656336"/>
              <a:gd name="connsiteX16" fmla="*/ 1014585 w 6984439"/>
              <a:gd name="connsiteY16" fmla="*/ 1472739 h 1656336"/>
              <a:gd name="connsiteX17" fmla="*/ 468485 w 6984439"/>
              <a:gd name="connsiteY17" fmla="*/ 1650539 h 1656336"/>
              <a:gd name="connsiteX18" fmla="*/ 131504 w 6984439"/>
              <a:gd name="connsiteY18" fmla="*/ 1595528 h 1656336"/>
              <a:gd name="connsiteX19" fmla="*/ 4376 w 6984439"/>
              <a:gd name="connsiteY19" fmla="*/ 1393753 h 1656336"/>
              <a:gd name="connsiteX20" fmla="*/ 232657 w 6984439"/>
              <a:gd name="connsiteY20" fmla="*/ 1104505 h 1656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984439" h="1656336">
                <a:moveTo>
                  <a:pt x="232657" y="1104505"/>
                </a:moveTo>
                <a:cubicBezTo>
                  <a:pt x="429784" y="985170"/>
                  <a:pt x="913506" y="786903"/>
                  <a:pt x="1187139" y="677740"/>
                </a:cubicBezTo>
                <a:cubicBezTo>
                  <a:pt x="1460773" y="568577"/>
                  <a:pt x="1638634" y="535257"/>
                  <a:pt x="1874458" y="449527"/>
                </a:cubicBezTo>
                <a:cubicBezTo>
                  <a:pt x="2110282" y="363797"/>
                  <a:pt x="2294547" y="237533"/>
                  <a:pt x="2602085" y="163361"/>
                </a:cubicBezTo>
                <a:cubicBezTo>
                  <a:pt x="2909623" y="89189"/>
                  <a:pt x="3353249" y="19580"/>
                  <a:pt x="3719685" y="4496"/>
                </a:cubicBezTo>
                <a:cubicBezTo>
                  <a:pt x="4086121" y="-10588"/>
                  <a:pt x="4466271" y="12297"/>
                  <a:pt x="4800704" y="72854"/>
                </a:cubicBezTo>
                <a:cubicBezTo>
                  <a:pt x="5135137" y="133411"/>
                  <a:pt x="5483122" y="299625"/>
                  <a:pt x="5726285" y="367839"/>
                </a:cubicBezTo>
                <a:cubicBezTo>
                  <a:pt x="5969448" y="436053"/>
                  <a:pt x="6123229" y="454318"/>
                  <a:pt x="6259685" y="482139"/>
                </a:cubicBezTo>
                <a:cubicBezTo>
                  <a:pt x="6396141" y="509960"/>
                  <a:pt x="6459364" y="524120"/>
                  <a:pt x="6545019" y="534768"/>
                </a:cubicBezTo>
                <a:cubicBezTo>
                  <a:pt x="6630674" y="545416"/>
                  <a:pt x="6702642" y="470131"/>
                  <a:pt x="6773619" y="546026"/>
                </a:cubicBezTo>
                <a:cubicBezTo>
                  <a:pt x="6844596" y="621921"/>
                  <a:pt x="6959174" y="882254"/>
                  <a:pt x="6970885" y="990139"/>
                </a:cubicBezTo>
                <a:cubicBezTo>
                  <a:pt x="6982596" y="1098024"/>
                  <a:pt x="7028174" y="1203154"/>
                  <a:pt x="6843885" y="1193339"/>
                </a:cubicBezTo>
                <a:cubicBezTo>
                  <a:pt x="6659596" y="1183524"/>
                  <a:pt x="6241920" y="967231"/>
                  <a:pt x="5865153" y="931248"/>
                </a:cubicBezTo>
                <a:cubicBezTo>
                  <a:pt x="5488386" y="895265"/>
                  <a:pt x="4996771" y="984381"/>
                  <a:pt x="4583285" y="977439"/>
                </a:cubicBezTo>
                <a:cubicBezTo>
                  <a:pt x="4169799" y="970497"/>
                  <a:pt x="3809689" y="815512"/>
                  <a:pt x="3384239" y="889595"/>
                </a:cubicBezTo>
                <a:cubicBezTo>
                  <a:pt x="2958789" y="963678"/>
                  <a:pt x="2425527" y="1324748"/>
                  <a:pt x="2030585" y="1421939"/>
                </a:cubicBezTo>
                <a:cubicBezTo>
                  <a:pt x="1635643" y="1519130"/>
                  <a:pt x="1274935" y="1434639"/>
                  <a:pt x="1014585" y="1472739"/>
                </a:cubicBezTo>
                <a:cubicBezTo>
                  <a:pt x="754235" y="1510839"/>
                  <a:pt x="615665" y="1630074"/>
                  <a:pt x="468485" y="1650539"/>
                </a:cubicBezTo>
                <a:cubicBezTo>
                  <a:pt x="321305" y="1671004"/>
                  <a:pt x="245804" y="1633628"/>
                  <a:pt x="131504" y="1595528"/>
                </a:cubicBezTo>
                <a:cubicBezTo>
                  <a:pt x="17204" y="1557428"/>
                  <a:pt x="-12483" y="1475590"/>
                  <a:pt x="4376" y="1393753"/>
                </a:cubicBezTo>
                <a:cubicBezTo>
                  <a:pt x="21235" y="1311916"/>
                  <a:pt x="35530" y="1223840"/>
                  <a:pt x="232657" y="11045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81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prstClr val="white"/>
              </a:solidFill>
            </a:endParaRPr>
          </a:p>
        </p:txBody>
      </p:sp>
      <p:sp>
        <p:nvSpPr>
          <p:cNvPr id="7" name="자유형 6"/>
          <p:cNvSpPr>
            <a:spLocks/>
          </p:cNvSpPr>
          <p:nvPr/>
        </p:nvSpPr>
        <p:spPr bwMode="auto">
          <a:xfrm>
            <a:off x="2037453" y="3499519"/>
            <a:ext cx="14213094" cy="3537092"/>
          </a:xfrm>
          <a:custGeom>
            <a:avLst/>
            <a:gdLst>
              <a:gd name="connsiteX0" fmla="*/ 3813175 w 6551617"/>
              <a:gd name="connsiteY0" fmla="*/ 0 h 1636713"/>
              <a:gd name="connsiteX1" fmla="*/ 4343400 w 6551617"/>
              <a:gd name="connsiteY1" fmla="*/ 39688 h 1636713"/>
              <a:gd name="connsiteX2" fmla="*/ 4606925 w 6551617"/>
              <a:gd name="connsiteY2" fmla="*/ 71438 h 1636713"/>
              <a:gd name="connsiteX3" fmla="*/ 5176838 w 6551617"/>
              <a:gd name="connsiteY3" fmla="*/ 249238 h 1636713"/>
              <a:gd name="connsiteX4" fmla="*/ 5715000 w 6551617"/>
              <a:gd name="connsiteY4" fmla="*/ 441325 h 1636713"/>
              <a:gd name="connsiteX5" fmla="*/ 6164262 w 6551617"/>
              <a:gd name="connsiteY5" fmla="*/ 577850 h 1636713"/>
              <a:gd name="connsiteX6" fmla="*/ 6326188 w 6551617"/>
              <a:gd name="connsiteY6" fmla="*/ 585788 h 1636713"/>
              <a:gd name="connsiteX7" fmla="*/ 6316662 w 6551617"/>
              <a:gd name="connsiteY7" fmla="*/ 577850 h 1636713"/>
              <a:gd name="connsiteX8" fmla="*/ 6342062 w 6551617"/>
              <a:gd name="connsiteY8" fmla="*/ 561975 h 1636713"/>
              <a:gd name="connsiteX9" fmla="*/ 6389688 w 6551617"/>
              <a:gd name="connsiteY9" fmla="*/ 546100 h 1636713"/>
              <a:gd name="connsiteX10" fmla="*/ 6502400 w 6551617"/>
              <a:gd name="connsiteY10" fmla="*/ 538163 h 1636713"/>
              <a:gd name="connsiteX11" fmla="*/ 6534150 w 6551617"/>
              <a:gd name="connsiteY11" fmla="*/ 554038 h 1636713"/>
              <a:gd name="connsiteX12" fmla="*/ 6526212 w 6551617"/>
              <a:gd name="connsiteY12" fmla="*/ 569913 h 1636713"/>
              <a:gd name="connsiteX13" fmla="*/ 6494462 w 6551617"/>
              <a:gd name="connsiteY13" fmla="*/ 609600 h 1636713"/>
              <a:gd name="connsiteX14" fmla="*/ 6486525 w 6551617"/>
              <a:gd name="connsiteY14" fmla="*/ 674688 h 1636713"/>
              <a:gd name="connsiteX15" fmla="*/ 6510338 w 6551617"/>
              <a:gd name="connsiteY15" fmla="*/ 738188 h 1636713"/>
              <a:gd name="connsiteX16" fmla="*/ 6550025 w 6551617"/>
              <a:gd name="connsiteY16" fmla="*/ 971550 h 1636713"/>
              <a:gd name="connsiteX17" fmla="*/ 6551617 w 6551617"/>
              <a:gd name="connsiteY17" fmla="*/ 998939 h 1636713"/>
              <a:gd name="connsiteX18" fmla="*/ 6471024 w 6551617"/>
              <a:gd name="connsiteY18" fmla="*/ 944563 h 1636713"/>
              <a:gd name="connsiteX19" fmla="*/ 6115424 w 6551617"/>
              <a:gd name="connsiteY19" fmla="*/ 741363 h 1636713"/>
              <a:gd name="connsiteX20" fmla="*/ 3194424 w 6551617"/>
              <a:gd name="connsiteY20" fmla="*/ 715963 h 1636713"/>
              <a:gd name="connsiteX21" fmla="*/ 692524 w 6551617"/>
              <a:gd name="connsiteY21" fmla="*/ 1198563 h 1636713"/>
              <a:gd name="connsiteX22" fmla="*/ 19513 w 6551617"/>
              <a:gd name="connsiteY22" fmla="*/ 1632478 h 1636713"/>
              <a:gd name="connsiteX23" fmla="*/ 7938 w 6551617"/>
              <a:gd name="connsiteY23" fmla="*/ 1636713 h 1636713"/>
              <a:gd name="connsiteX24" fmla="*/ 0 w 6551617"/>
              <a:gd name="connsiteY24" fmla="*/ 1604963 h 1636713"/>
              <a:gd name="connsiteX25" fmla="*/ 7938 w 6551617"/>
              <a:gd name="connsiteY25" fmla="*/ 1420813 h 1636713"/>
              <a:gd name="connsiteX26" fmla="*/ 55563 w 6551617"/>
              <a:gd name="connsiteY26" fmla="*/ 1292226 h 1636713"/>
              <a:gd name="connsiteX27" fmla="*/ 104775 w 6551617"/>
              <a:gd name="connsiteY27" fmla="*/ 1244601 h 1636713"/>
              <a:gd name="connsiteX28" fmla="*/ 88900 w 6551617"/>
              <a:gd name="connsiteY28" fmla="*/ 1195388 h 1636713"/>
              <a:gd name="connsiteX29" fmla="*/ 96838 w 6551617"/>
              <a:gd name="connsiteY29" fmla="*/ 1131888 h 1636713"/>
              <a:gd name="connsiteX30" fmla="*/ 144463 w 6551617"/>
              <a:gd name="connsiteY30" fmla="*/ 1035050 h 1636713"/>
              <a:gd name="connsiteX31" fmla="*/ 249238 w 6551617"/>
              <a:gd name="connsiteY31" fmla="*/ 987425 h 1636713"/>
              <a:gd name="connsiteX32" fmla="*/ 827088 w 6551617"/>
              <a:gd name="connsiteY32" fmla="*/ 746125 h 1636713"/>
              <a:gd name="connsiteX33" fmla="*/ 1260475 w 6551617"/>
              <a:gd name="connsiteY33" fmla="*/ 625475 h 1636713"/>
              <a:gd name="connsiteX34" fmla="*/ 1452563 w 6551617"/>
              <a:gd name="connsiteY34" fmla="*/ 601663 h 1636713"/>
              <a:gd name="connsiteX35" fmla="*/ 1444625 w 6551617"/>
              <a:gd name="connsiteY35" fmla="*/ 609600 h 1636713"/>
              <a:gd name="connsiteX36" fmla="*/ 1452563 w 6551617"/>
              <a:gd name="connsiteY36" fmla="*/ 633413 h 1636713"/>
              <a:gd name="connsiteX37" fmla="*/ 1509713 w 6551617"/>
              <a:gd name="connsiteY37" fmla="*/ 625475 h 1636713"/>
              <a:gd name="connsiteX38" fmla="*/ 1670050 w 6551617"/>
              <a:gd name="connsiteY38" fmla="*/ 554038 h 1636713"/>
              <a:gd name="connsiteX39" fmla="*/ 2424113 w 6551617"/>
              <a:gd name="connsiteY39" fmla="*/ 184150 h 1636713"/>
              <a:gd name="connsiteX40" fmla="*/ 2689225 w 6551617"/>
              <a:gd name="connsiteY40" fmla="*/ 95250 h 1636713"/>
              <a:gd name="connsiteX41" fmla="*/ 2938463 w 6551617"/>
              <a:gd name="connsiteY41" fmla="*/ 47625 h 1636713"/>
              <a:gd name="connsiteX0" fmla="*/ 3813175 w 6551617"/>
              <a:gd name="connsiteY0" fmla="*/ 0 h 1636713"/>
              <a:gd name="connsiteX1" fmla="*/ 4343400 w 6551617"/>
              <a:gd name="connsiteY1" fmla="*/ 39688 h 1636713"/>
              <a:gd name="connsiteX2" fmla="*/ 4606925 w 6551617"/>
              <a:gd name="connsiteY2" fmla="*/ 71438 h 1636713"/>
              <a:gd name="connsiteX3" fmla="*/ 5176838 w 6551617"/>
              <a:gd name="connsiteY3" fmla="*/ 249238 h 1636713"/>
              <a:gd name="connsiteX4" fmla="*/ 5715000 w 6551617"/>
              <a:gd name="connsiteY4" fmla="*/ 441325 h 1636713"/>
              <a:gd name="connsiteX5" fmla="*/ 6164262 w 6551617"/>
              <a:gd name="connsiteY5" fmla="*/ 577850 h 1636713"/>
              <a:gd name="connsiteX6" fmla="*/ 6326188 w 6551617"/>
              <a:gd name="connsiteY6" fmla="*/ 585788 h 1636713"/>
              <a:gd name="connsiteX7" fmla="*/ 6316662 w 6551617"/>
              <a:gd name="connsiteY7" fmla="*/ 577850 h 1636713"/>
              <a:gd name="connsiteX8" fmla="*/ 6342062 w 6551617"/>
              <a:gd name="connsiteY8" fmla="*/ 561975 h 1636713"/>
              <a:gd name="connsiteX9" fmla="*/ 6389688 w 6551617"/>
              <a:gd name="connsiteY9" fmla="*/ 546100 h 1636713"/>
              <a:gd name="connsiteX10" fmla="*/ 6502400 w 6551617"/>
              <a:gd name="connsiteY10" fmla="*/ 538163 h 1636713"/>
              <a:gd name="connsiteX11" fmla="*/ 6534150 w 6551617"/>
              <a:gd name="connsiteY11" fmla="*/ 554038 h 1636713"/>
              <a:gd name="connsiteX12" fmla="*/ 6526212 w 6551617"/>
              <a:gd name="connsiteY12" fmla="*/ 569913 h 1636713"/>
              <a:gd name="connsiteX13" fmla="*/ 6494462 w 6551617"/>
              <a:gd name="connsiteY13" fmla="*/ 609600 h 1636713"/>
              <a:gd name="connsiteX14" fmla="*/ 6486525 w 6551617"/>
              <a:gd name="connsiteY14" fmla="*/ 674688 h 1636713"/>
              <a:gd name="connsiteX15" fmla="*/ 6510338 w 6551617"/>
              <a:gd name="connsiteY15" fmla="*/ 738188 h 1636713"/>
              <a:gd name="connsiteX16" fmla="*/ 6550025 w 6551617"/>
              <a:gd name="connsiteY16" fmla="*/ 971550 h 1636713"/>
              <a:gd name="connsiteX17" fmla="*/ 6551617 w 6551617"/>
              <a:gd name="connsiteY17" fmla="*/ 998939 h 1636713"/>
              <a:gd name="connsiteX18" fmla="*/ 6471024 w 6551617"/>
              <a:gd name="connsiteY18" fmla="*/ 944563 h 1636713"/>
              <a:gd name="connsiteX19" fmla="*/ 6115424 w 6551617"/>
              <a:gd name="connsiteY19" fmla="*/ 741363 h 1636713"/>
              <a:gd name="connsiteX20" fmla="*/ 3194424 w 6551617"/>
              <a:gd name="connsiteY20" fmla="*/ 715963 h 1636713"/>
              <a:gd name="connsiteX21" fmla="*/ 866749 w 6551617"/>
              <a:gd name="connsiteY21" fmla="*/ 1298120 h 1636713"/>
              <a:gd name="connsiteX22" fmla="*/ 19513 w 6551617"/>
              <a:gd name="connsiteY22" fmla="*/ 1632478 h 1636713"/>
              <a:gd name="connsiteX23" fmla="*/ 7938 w 6551617"/>
              <a:gd name="connsiteY23" fmla="*/ 1636713 h 1636713"/>
              <a:gd name="connsiteX24" fmla="*/ 0 w 6551617"/>
              <a:gd name="connsiteY24" fmla="*/ 1604963 h 1636713"/>
              <a:gd name="connsiteX25" fmla="*/ 7938 w 6551617"/>
              <a:gd name="connsiteY25" fmla="*/ 1420813 h 1636713"/>
              <a:gd name="connsiteX26" fmla="*/ 55563 w 6551617"/>
              <a:gd name="connsiteY26" fmla="*/ 1292226 h 1636713"/>
              <a:gd name="connsiteX27" fmla="*/ 104775 w 6551617"/>
              <a:gd name="connsiteY27" fmla="*/ 1244601 h 1636713"/>
              <a:gd name="connsiteX28" fmla="*/ 88900 w 6551617"/>
              <a:gd name="connsiteY28" fmla="*/ 1195388 h 1636713"/>
              <a:gd name="connsiteX29" fmla="*/ 96838 w 6551617"/>
              <a:gd name="connsiteY29" fmla="*/ 1131888 h 1636713"/>
              <a:gd name="connsiteX30" fmla="*/ 144463 w 6551617"/>
              <a:gd name="connsiteY30" fmla="*/ 1035050 h 1636713"/>
              <a:gd name="connsiteX31" fmla="*/ 249238 w 6551617"/>
              <a:gd name="connsiteY31" fmla="*/ 987425 h 1636713"/>
              <a:gd name="connsiteX32" fmla="*/ 827088 w 6551617"/>
              <a:gd name="connsiteY32" fmla="*/ 746125 h 1636713"/>
              <a:gd name="connsiteX33" fmla="*/ 1260475 w 6551617"/>
              <a:gd name="connsiteY33" fmla="*/ 625475 h 1636713"/>
              <a:gd name="connsiteX34" fmla="*/ 1452563 w 6551617"/>
              <a:gd name="connsiteY34" fmla="*/ 601663 h 1636713"/>
              <a:gd name="connsiteX35" fmla="*/ 1444625 w 6551617"/>
              <a:gd name="connsiteY35" fmla="*/ 609600 h 1636713"/>
              <a:gd name="connsiteX36" fmla="*/ 1452563 w 6551617"/>
              <a:gd name="connsiteY36" fmla="*/ 633413 h 1636713"/>
              <a:gd name="connsiteX37" fmla="*/ 1509713 w 6551617"/>
              <a:gd name="connsiteY37" fmla="*/ 625475 h 1636713"/>
              <a:gd name="connsiteX38" fmla="*/ 1670050 w 6551617"/>
              <a:gd name="connsiteY38" fmla="*/ 554038 h 1636713"/>
              <a:gd name="connsiteX39" fmla="*/ 2424113 w 6551617"/>
              <a:gd name="connsiteY39" fmla="*/ 184150 h 1636713"/>
              <a:gd name="connsiteX40" fmla="*/ 2689225 w 6551617"/>
              <a:gd name="connsiteY40" fmla="*/ 95250 h 1636713"/>
              <a:gd name="connsiteX41" fmla="*/ 2938463 w 6551617"/>
              <a:gd name="connsiteY41" fmla="*/ 47625 h 1636713"/>
              <a:gd name="connsiteX42" fmla="*/ 3813175 w 6551617"/>
              <a:gd name="connsiteY42" fmla="*/ 0 h 1636713"/>
              <a:gd name="connsiteX0" fmla="*/ 3813175 w 6551617"/>
              <a:gd name="connsiteY0" fmla="*/ 0 h 1717759"/>
              <a:gd name="connsiteX1" fmla="*/ 4343400 w 6551617"/>
              <a:gd name="connsiteY1" fmla="*/ 39688 h 1717759"/>
              <a:gd name="connsiteX2" fmla="*/ 4606925 w 6551617"/>
              <a:gd name="connsiteY2" fmla="*/ 71438 h 1717759"/>
              <a:gd name="connsiteX3" fmla="*/ 5176838 w 6551617"/>
              <a:gd name="connsiteY3" fmla="*/ 249238 h 1717759"/>
              <a:gd name="connsiteX4" fmla="*/ 5715000 w 6551617"/>
              <a:gd name="connsiteY4" fmla="*/ 441325 h 1717759"/>
              <a:gd name="connsiteX5" fmla="*/ 6164262 w 6551617"/>
              <a:gd name="connsiteY5" fmla="*/ 577850 h 1717759"/>
              <a:gd name="connsiteX6" fmla="*/ 6326188 w 6551617"/>
              <a:gd name="connsiteY6" fmla="*/ 585788 h 1717759"/>
              <a:gd name="connsiteX7" fmla="*/ 6316662 w 6551617"/>
              <a:gd name="connsiteY7" fmla="*/ 577850 h 1717759"/>
              <a:gd name="connsiteX8" fmla="*/ 6342062 w 6551617"/>
              <a:gd name="connsiteY8" fmla="*/ 561975 h 1717759"/>
              <a:gd name="connsiteX9" fmla="*/ 6389688 w 6551617"/>
              <a:gd name="connsiteY9" fmla="*/ 546100 h 1717759"/>
              <a:gd name="connsiteX10" fmla="*/ 6502400 w 6551617"/>
              <a:gd name="connsiteY10" fmla="*/ 538163 h 1717759"/>
              <a:gd name="connsiteX11" fmla="*/ 6534150 w 6551617"/>
              <a:gd name="connsiteY11" fmla="*/ 554038 h 1717759"/>
              <a:gd name="connsiteX12" fmla="*/ 6526212 w 6551617"/>
              <a:gd name="connsiteY12" fmla="*/ 569913 h 1717759"/>
              <a:gd name="connsiteX13" fmla="*/ 6494462 w 6551617"/>
              <a:gd name="connsiteY13" fmla="*/ 609600 h 1717759"/>
              <a:gd name="connsiteX14" fmla="*/ 6486525 w 6551617"/>
              <a:gd name="connsiteY14" fmla="*/ 674688 h 1717759"/>
              <a:gd name="connsiteX15" fmla="*/ 6510338 w 6551617"/>
              <a:gd name="connsiteY15" fmla="*/ 738188 h 1717759"/>
              <a:gd name="connsiteX16" fmla="*/ 6550025 w 6551617"/>
              <a:gd name="connsiteY16" fmla="*/ 971550 h 1717759"/>
              <a:gd name="connsiteX17" fmla="*/ 6551617 w 6551617"/>
              <a:gd name="connsiteY17" fmla="*/ 998939 h 1717759"/>
              <a:gd name="connsiteX18" fmla="*/ 6471024 w 6551617"/>
              <a:gd name="connsiteY18" fmla="*/ 944563 h 1717759"/>
              <a:gd name="connsiteX19" fmla="*/ 6115424 w 6551617"/>
              <a:gd name="connsiteY19" fmla="*/ 741363 h 1717759"/>
              <a:gd name="connsiteX20" fmla="*/ 3262870 w 6551617"/>
              <a:gd name="connsiteY20" fmla="*/ 1717759 h 1717759"/>
              <a:gd name="connsiteX21" fmla="*/ 866749 w 6551617"/>
              <a:gd name="connsiteY21" fmla="*/ 1298120 h 1717759"/>
              <a:gd name="connsiteX22" fmla="*/ 19513 w 6551617"/>
              <a:gd name="connsiteY22" fmla="*/ 1632478 h 1717759"/>
              <a:gd name="connsiteX23" fmla="*/ 7938 w 6551617"/>
              <a:gd name="connsiteY23" fmla="*/ 1636713 h 1717759"/>
              <a:gd name="connsiteX24" fmla="*/ 0 w 6551617"/>
              <a:gd name="connsiteY24" fmla="*/ 1604963 h 1717759"/>
              <a:gd name="connsiteX25" fmla="*/ 7938 w 6551617"/>
              <a:gd name="connsiteY25" fmla="*/ 1420813 h 1717759"/>
              <a:gd name="connsiteX26" fmla="*/ 55563 w 6551617"/>
              <a:gd name="connsiteY26" fmla="*/ 1292226 h 1717759"/>
              <a:gd name="connsiteX27" fmla="*/ 104775 w 6551617"/>
              <a:gd name="connsiteY27" fmla="*/ 1244601 h 1717759"/>
              <a:gd name="connsiteX28" fmla="*/ 88900 w 6551617"/>
              <a:gd name="connsiteY28" fmla="*/ 1195388 h 1717759"/>
              <a:gd name="connsiteX29" fmla="*/ 96838 w 6551617"/>
              <a:gd name="connsiteY29" fmla="*/ 1131888 h 1717759"/>
              <a:gd name="connsiteX30" fmla="*/ 144463 w 6551617"/>
              <a:gd name="connsiteY30" fmla="*/ 1035050 h 1717759"/>
              <a:gd name="connsiteX31" fmla="*/ 249238 w 6551617"/>
              <a:gd name="connsiteY31" fmla="*/ 987425 h 1717759"/>
              <a:gd name="connsiteX32" fmla="*/ 827088 w 6551617"/>
              <a:gd name="connsiteY32" fmla="*/ 746125 h 1717759"/>
              <a:gd name="connsiteX33" fmla="*/ 1260475 w 6551617"/>
              <a:gd name="connsiteY33" fmla="*/ 625475 h 1717759"/>
              <a:gd name="connsiteX34" fmla="*/ 1452563 w 6551617"/>
              <a:gd name="connsiteY34" fmla="*/ 601663 h 1717759"/>
              <a:gd name="connsiteX35" fmla="*/ 1444625 w 6551617"/>
              <a:gd name="connsiteY35" fmla="*/ 609600 h 1717759"/>
              <a:gd name="connsiteX36" fmla="*/ 1452563 w 6551617"/>
              <a:gd name="connsiteY36" fmla="*/ 633413 h 1717759"/>
              <a:gd name="connsiteX37" fmla="*/ 1509713 w 6551617"/>
              <a:gd name="connsiteY37" fmla="*/ 625475 h 1717759"/>
              <a:gd name="connsiteX38" fmla="*/ 1670050 w 6551617"/>
              <a:gd name="connsiteY38" fmla="*/ 554038 h 1717759"/>
              <a:gd name="connsiteX39" fmla="*/ 2424113 w 6551617"/>
              <a:gd name="connsiteY39" fmla="*/ 184150 h 1717759"/>
              <a:gd name="connsiteX40" fmla="*/ 2689225 w 6551617"/>
              <a:gd name="connsiteY40" fmla="*/ 95250 h 1717759"/>
              <a:gd name="connsiteX41" fmla="*/ 2938463 w 6551617"/>
              <a:gd name="connsiteY41" fmla="*/ 47625 h 1717759"/>
              <a:gd name="connsiteX42" fmla="*/ 3813175 w 6551617"/>
              <a:gd name="connsiteY42" fmla="*/ 0 h 1717759"/>
              <a:gd name="connsiteX0" fmla="*/ 3813175 w 6551617"/>
              <a:gd name="connsiteY0" fmla="*/ 0 h 1717759"/>
              <a:gd name="connsiteX1" fmla="*/ 4343400 w 6551617"/>
              <a:gd name="connsiteY1" fmla="*/ 39688 h 1717759"/>
              <a:gd name="connsiteX2" fmla="*/ 4606925 w 6551617"/>
              <a:gd name="connsiteY2" fmla="*/ 71438 h 1717759"/>
              <a:gd name="connsiteX3" fmla="*/ 5176838 w 6551617"/>
              <a:gd name="connsiteY3" fmla="*/ 249238 h 1717759"/>
              <a:gd name="connsiteX4" fmla="*/ 5715000 w 6551617"/>
              <a:gd name="connsiteY4" fmla="*/ 441325 h 1717759"/>
              <a:gd name="connsiteX5" fmla="*/ 6164262 w 6551617"/>
              <a:gd name="connsiteY5" fmla="*/ 577850 h 1717759"/>
              <a:gd name="connsiteX6" fmla="*/ 6326188 w 6551617"/>
              <a:gd name="connsiteY6" fmla="*/ 585788 h 1717759"/>
              <a:gd name="connsiteX7" fmla="*/ 6316662 w 6551617"/>
              <a:gd name="connsiteY7" fmla="*/ 577850 h 1717759"/>
              <a:gd name="connsiteX8" fmla="*/ 6342062 w 6551617"/>
              <a:gd name="connsiteY8" fmla="*/ 561975 h 1717759"/>
              <a:gd name="connsiteX9" fmla="*/ 6389688 w 6551617"/>
              <a:gd name="connsiteY9" fmla="*/ 546100 h 1717759"/>
              <a:gd name="connsiteX10" fmla="*/ 6502400 w 6551617"/>
              <a:gd name="connsiteY10" fmla="*/ 538163 h 1717759"/>
              <a:gd name="connsiteX11" fmla="*/ 6534150 w 6551617"/>
              <a:gd name="connsiteY11" fmla="*/ 554038 h 1717759"/>
              <a:gd name="connsiteX12" fmla="*/ 6526212 w 6551617"/>
              <a:gd name="connsiteY12" fmla="*/ 569913 h 1717759"/>
              <a:gd name="connsiteX13" fmla="*/ 6494462 w 6551617"/>
              <a:gd name="connsiteY13" fmla="*/ 609600 h 1717759"/>
              <a:gd name="connsiteX14" fmla="*/ 6486525 w 6551617"/>
              <a:gd name="connsiteY14" fmla="*/ 674688 h 1717759"/>
              <a:gd name="connsiteX15" fmla="*/ 6510338 w 6551617"/>
              <a:gd name="connsiteY15" fmla="*/ 738188 h 1717759"/>
              <a:gd name="connsiteX16" fmla="*/ 6550025 w 6551617"/>
              <a:gd name="connsiteY16" fmla="*/ 971550 h 1717759"/>
              <a:gd name="connsiteX17" fmla="*/ 6551617 w 6551617"/>
              <a:gd name="connsiteY17" fmla="*/ 998939 h 1717759"/>
              <a:gd name="connsiteX18" fmla="*/ 6471024 w 6551617"/>
              <a:gd name="connsiteY18" fmla="*/ 944563 h 1717759"/>
              <a:gd name="connsiteX19" fmla="*/ 6115424 w 6551617"/>
              <a:gd name="connsiteY19" fmla="*/ 741363 h 1717759"/>
              <a:gd name="connsiteX20" fmla="*/ 3262870 w 6551617"/>
              <a:gd name="connsiteY20" fmla="*/ 1717759 h 1717759"/>
              <a:gd name="connsiteX21" fmla="*/ 960084 w 6551617"/>
              <a:gd name="connsiteY21" fmla="*/ 1621682 h 1717759"/>
              <a:gd name="connsiteX22" fmla="*/ 19513 w 6551617"/>
              <a:gd name="connsiteY22" fmla="*/ 1632478 h 1717759"/>
              <a:gd name="connsiteX23" fmla="*/ 7938 w 6551617"/>
              <a:gd name="connsiteY23" fmla="*/ 1636713 h 1717759"/>
              <a:gd name="connsiteX24" fmla="*/ 0 w 6551617"/>
              <a:gd name="connsiteY24" fmla="*/ 1604963 h 1717759"/>
              <a:gd name="connsiteX25" fmla="*/ 7938 w 6551617"/>
              <a:gd name="connsiteY25" fmla="*/ 1420813 h 1717759"/>
              <a:gd name="connsiteX26" fmla="*/ 55563 w 6551617"/>
              <a:gd name="connsiteY26" fmla="*/ 1292226 h 1717759"/>
              <a:gd name="connsiteX27" fmla="*/ 104775 w 6551617"/>
              <a:gd name="connsiteY27" fmla="*/ 1244601 h 1717759"/>
              <a:gd name="connsiteX28" fmla="*/ 88900 w 6551617"/>
              <a:gd name="connsiteY28" fmla="*/ 1195388 h 1717759"/>
              <a:gd name="connsiteX29" fmla="*/ 96838 w 6551617"/>
              <a:gd name="connsiteY29" fmla="*/ 1131888 h 1717759"/>
              <a:gd name="connsiteX30" fmla="*/ 144463 w 6551617"/>
              <a:gd name="connsiteY30" fmla="*/ 1035050 h 1717759"/>
              <a:gd name="connsiteX31" fmla="*/ 249238 w 6551617"/>
              <a:gd name="connsiteY31" fmla="*/ 987425 h 1717759"/>
              <a:gd name="connsiteX32" fmla="*/ 827088 w 6551617"/>
              <a:gd name="connsiteY32" fmla="*/ 746125 h 1717759"/>
              <a:gd name="connsiteX33" fmla="*/ 1260475 w 6551617"/>
              <a:gd name="connsiteY33" fmla="*/ 625475 h 1717759"/>
              <a:gd name="connsiteX34" fmla="*/ 1452563 w 6551617"/>
              <a:gd name="connsiteY34" fmla="*/ 601663 h 1717759"/>
              <a:gd name="connsiteX35" fmla="*/ 1444625 w 6551617"/>
              <a:gd name="connsiteY35" fmla="*/ 609600 h 1717759"/>
              <a:gd name="connsiteX36" fmla="*/ 1452563 w 6551617"/>
              <a:gd name="connsiteY36" fmla="*/ 633413 h 1717759"/>
              <a:gd name="connsiteX37" fmla="*/ 1509713 w 6551617"/>
              <a:gd name="connsiteY37" fmla="*/ 625475 h 1717759"/>
              <a:gd name="connsiteX38" fmla="*/ 1670050 w 6551617"/>
              <a:gd name="connsiteY38" fmla="*/ 554038 h 1717759"/>
              <a:gd name="connsiteX39" fmla="*/ 2424113 w 6551617"/>
              <a:gd name="connsiteY39" fmla="*/ 184150 h 1717759"/>
              <a:gd name="connsiteX40" fmla="*/ 2689225 w 6551617"/>
              <a:gd name="connsiteY40" fmla="*/ 95250 h 1717759"/>
              <a:gd name="connsiteX41" fmla="*/ 2938463 w 6551617"/>
              <a:gd name="connsiteY41" fmla="*/ 47625 h 1717759"/>
              <a:gd name="connsiteX42" fmla="*/ 3813175 w 6551617"/>
              <a:gd name="connsiteY42" fmla="*/ 0 h 1717759"/>
              <a:gd name="connsiteX0" fmla="*/ 3813175 w 6551617"/>
              <a:gd name="connsiteY0" fmla="*/ 0 h 1643091"/>
              <a:gd name="connsiteX1" fmla="*/ 4343400 w 6551617"/>
              <a:gd name="connsiteY1" fmla="*/ 39688 h 1643091"/>
              <a:gd name="connsiteX2" fmla="*/ 4606925 w 6551617"/>
              <a:gd name="connsiteY2" fmla="*/ 71438 h 1643091"/>
              <a:gd name="connsiteX3" fmla="*/ 5176838 w 6551617"/>
              <a:gd name="connsiteY3" fmla="*/ 249238 h 1643091"/>
              <a:gd name="connsiteX4" fmla="*/ 5715000 w 6551617"/>
              <a:gd name="connsiteY4" fmla="*/ 441325 h 1643091"/>
              <a:gd name="connsiteX5" fmla="*/ 6164262 w 6551617"/>
              <a:gd name="connsiteY5" fmla="*/ 577850 h 1643091"/>
              <a:gd name="connsiteX6" fmla="*/ 6326188 w 6551617"/>
              <a:gd name="connsiteY6" fmla="*/ 585788 h 1643091"/>
              <a:gd name="connsiteX7" fmla="*/ 6316662 w 6551617"/>
              <a:gd name="connsiteY7" fmla="*/ 577850 h 1643091"/>
              <a:gd name="connsiteX8" fmla="*/ 6342062 w 6551617"/>
              <a:gd name="connsiteY8" fmla="*/ 561975 h 1643091"/>
              <a:gd name="connsiteX9" fmla="*/ 6389688 w 6551617"/>
              <a:gd name="connsiteY9" fmla="*/ 546100 h 1643091"/>
              <a:gd name="connsiteX10" fmla="*/ 6502400 w 6551617"/>
              <a:gd name="connsiteY10" fmla="*/ 538163 h 1643091"/>
              <a:gd name="connsiteX11" fmla="*/ 6534150 w 6551617"/>
              <a:gd name="connsiteY11" fmla="*/ 554038 h 1643091"/>
              <a:gd name="connsiteX12" fmla="*/ 6526212 w 6551617"/>
              <a:gd name="connsiteY12" fmla="*/ 569913 h 1643091"/>
              <a:gd name="connsiteX13" fmla="*/ 6494462 w 6551617"/>
              <a:gd name="connsiteY13" fmla="*/ 609600 h 1643091"/>
              <a:gd name="connsiteX14" fmla="*/ 6486525 w 6551617"/>
              <a:gd name="connsiteY14" fmla="*/ 674688 h 1643091"/>
              <a:gd name="connsiteX15" fmla="*/ 6510338 w 6551617"/>
              <a:gd name="connsiteY15" fmla="*/ 738188 h 1643091"/>
              <a:gd name="connsiteX16" fmla="*/ 6550025 w 6551617"/>
              <a:gd name="connsiteY16" fmla="*/ 971550 h 1643091"/>
              <a:gd name="connsiteX17" fmla="*/ 6551617 w 6551617"/>
              <a:gd name="connsiteY17" fmla="*/ 998939 h 1643091"/>
              <a:gd name="connsiteX18" fmla="*/ 6471024 w 6551617"/>
              <a:gd name="connsiteY18" fmla="*/ 944563 h 1643091"/>
              <a:gd name="connsiteX19" fmla="*/ 6115424 w 6551617"/>
              <a:gd name="connsiteY19" fmla="*/ 741363 h 1643091"/>
              <a:gd name="connsiteX20" fmla="*/ 3262870 w 6551617"/>
              <a:gd name="connsiteY20" fmla="*/ 1643091 h 1643091"/>
              <a:gd name="connsiteX21" fmla="*/ 960084 w 6551617"/>
              <a:gd name="connsiteY21" fmla="*/ 1621682 h 1643091"/>
              <a:gd name="connsiteX22" fmla="*/ 19513 w 6551617"/>
              <a:gd name="connsiteY22" fmla="*/ 1632478 h 1643091"/>
              <a:gd name="connsiteX23" fmla="*/ 7938 w 6551617"/>
              <a:gd name="connsiteY23" fmla="*/ 1636713 h 1643091"/>
              <a:gd name="connsiteX24" fmla="*/ 0 w 6551617"/>
              <a:gd name="connsiteY24" fmla="*/ 1604963 h 1643091"/>
              <a:gd name="connsiteX25" fmla="*/ 7938 w 6551617"/>
              <a:gd name="connsiteY25" fmla="*/ 1420813 h 1643091"/>
              <a:gd name="connsiteX26" fmla="*/ 55563 w 6551617"/>
              <a:gd name="connsiteY26" fmla="*/ 1292226 h 1643091"/>
              <a:gd name="connsiteX27" fmla="*/ 104775 w 6551617"/>
              <a:gd name="connsiteY27" fmla="*/ 1244601 h 1643091"/>
              <a:gd name="connsiteX28" fmla="*/ 88900 w 6551617"/>
              <a:gd name="connsiteY28" fmla="*/ 1195388 h 1643091"/>
              <a:gd name="connsiteX29" fmla="*/ 96838 w 6551617"/>
              <a:gd name="connsiteY29" fmla="*/ 1131888 h 1643091"/>
              <a:gd name="connsiteX30" fmla="*/ 144463 w 6551617"/>
              <a:gd name="connsiteY30" fmla="*/ 1035050 h 1643091"/>
              <a:gd name="connsiteX31" fmla="*/ 249238 w 6551617"/>
              <a:gd name="connsiteY31" fmla="*/ 987425 h 1643091"/>
              <a:gd name="connsiteX32" fmla="*/ 827088 w 6551617"/>
              <a:gd name="connsiteY32" fmla="*/ 746125 h 1643091"/>
              <a:gd name="connsiteX33" fmla="*/ 1260475 w 6551617"/>
              <a:gd name="connsiteY33" fmla="*/ 625475 h 1643091"/>
              <a:gd name="connsiteX34" fmla="*/ 1452563 w 6551617"/>
              <a:gd name="connsiteY34" fmla="*/ 601663 h 1643091"/>
              <a:gd name="connsiteX35" fmla="*/ 1444625 w 6551617"/>
              <a:gd name="connsiteY35" fmla="*/ 609600 h 1643091"/>
              <a:gd name="connsiteX36" fmla="*/ 1452563 w 6551617"/>
              <a:gd name="connsiteY36" fmla="*/ 633413 h 1643091"/>
              <a:gd name="connsiteX37" fmla="*/ 1509713 w 6551617"/>
              <a:gd name="connsiteY37" fmla="*/ 625475 h 1643091"/>
              <a:gd name="connsiteX38" fmla="*/ 1670050 w 6551617"/>
              <a:gd name="connsiteY38" fmla="*/ 554038 h 1643091"/>
              <a:gd name="connsiteX39" fmla="*/ 2424113 w 6551617"/>
              <a:gd name="connsiteY39" fmla="*/ 184150 h 1643091"/>
              <a:gd name="connsiteX40" fmla="*/ 2689225 w 6551617"/>
              <a:gd name="connsiteY40" fmla="*/ 95250 h 1643091"/>
              <a:gd name="connsiteX41" fmla="*/ 2938463 w 6551617"/>
              <a:gd name="connsiteY41" fmla="*/ 47625 h 1643091"/>
              <a:gd name="connsiteX42" fmla="*/ 3813175 w 6551617"/>
              <a:gd name="connsiteY42" fmla="*/ 0 h 1643091"/>
              <a:gd name="connsiteX0" fmla="*/ 3813175 w 6551617"/>
              <a:gd name="connsiteY0" fmla="*/ 0 h 1643091"/>
              <a:gd name="connsiteX1" fmla="*/ 4343400 w 6551617"/>
              <a:gd name="connsiteY1" fmla="*/ 39688 h 1643091"/>
              <a:gd name="connsiteX2" fmla="*/ 4606925 w 6551617"/>
              <a:gd name="connsiteY2" fmla="*/ 71438 h 1643091"/>
              <a:gd name="connsiteX3" fmla="*/ 5176838 w 6551617"/>
              <a:gd name="connsiteY3" fmla="*/ 249238 h 1643091"/>
              <a:gd name="connsiteX4" fmla="*/ 5715000 w 6551617"/>
              <a:gd name="connsiteY4" fmla="*/ 441325 h 1643091"/>
              <a:gd name="connsiteX5" fmla="*/ 6164262 w 6551617"/>
              <a:gd name="connsiteY5" fmla="*/ 577850 h 1643091"/>
              <a:gd name="connsiteX6" fmla="*/ 6326188 w 6551617"/>
              <a:gd name="connsiteY6" fmla="*/ 585788 h 1643091"/>
              <a:gd name="connsiteX7" fmla="*/ 6316662 w 6551617"/>
              <a:gd name="connsiteY7" fmla="*/ 577850 h 1643091"/>
              <a:gd name="connsiteX8" fmla="*/ 6342062 w 6551617"/>
              <a:gd name="connsiteY8" fmla="*/ 561975 h 1643091"/>
              <a:gd name="connsiteX9" fmla="*/ 6389688 w 6551617"/>
              <a:gd name="connsiteY9" fmla="*/ 546100 h 1643091"/>
              <a:gd name="connsiteX10" fmla="*/ 6502400 w 6551617"/>
              <a:gd name="connsiteY10" fmla="*/ 538163 h 1643091"/>
              <a:gd name="connsiteX11" fmla="*/ 6534150 w 6551617"/>
              <a:gd name="connsiteY11" fmla="*/ 554038 h 1643091"/>
              <a:gd name="connsiteX12" fmla="*/ 6526212 w 6551617"/>
              <a:gd name="connsiteY12" fmla="*/ 569913 h 1643091"/>
              <a:gd name="connsiteX13" fmla="*/ 6494462 w 6551617"/>
              <a:gd name="connsiteY13" fmla="*/ 609600 h 1643091"/>
              <a:gd name="connsiteX14" fmla="*/ 6486525 w 6551617"/>
              <a:gd name="connsiteY14" fmla="*/ 674688 h 1643091"/>
              <a:gd name="connsiteX15" fmla="*/ 6510338 w 6551617"/>
              <a:gd name="connsiteY15" fmla="*/ 738188 h 1643091"/>
              <a:gd name="connsiteX16" fmla="*/ 6550025 w 6551617"/>
              <a:gd name="connsiteY16" fmla="*/ 971550 h 1643091"/>
              <a:gd name="connsiteX17" fmla="*/ 6551617 w 6551617"/>
              <a:gd name="connsiteY17" fmla="*/ 998939 h 1643091"/>
              <a:gd name="connsiteX18" fmla="*/ 6471024 w 6551617"/>
              <a:gd name="connsiteY18" fmla="*/ 944563 h 1643091"/>
              <a:gd name="connsiteX19" fmla="*/ 6190093 w 6551617"/>
              <a:gd name="connsiteY19" fmla="*/ 1550267 h 1643091"/>
              <a:gd name="connsiteX20" fmla="*/ 3262870 w 6551617"/>
              <a:gd name="connsiteY20" fmla="*/ 1643091 h 1643091"/>
              <a:gd name="connsiteX21" fmla="*/ 960084 w 6551617"/>
              <a:gd name="connsiteY21" fmla="*/ 1621682 h 1643091"/>
              <a:gd name="connsiteX22" fmla="*/ 19513 w 6551617"/>
              <a:gd name="connsiteY22" fmla="*/ 1632478 h 1643091"/>
              <a:gd name="connsiteX23" fmla="*/ 7938 w 6551617"/>
              <a:gd name="connsiteY23" fmla="*/ 1636713 h 1643091"/>
              <a:gd name="connsiteX24" fmla="*/ 0 w 6551617"/>
              <a:gd name="connsiteY24" fmla="*/ 1604963 h 1643091"/>
              <a:gd name="connsiteX25" fmla="*/ 7938 w 6551617"/>
              <a:gd name="connsiteY25" fmla="*/ 1420813 h 1643091"/>
              <a:gd name="connsiteX26" fmla="*/ 55563 w 6551617"/>
              <a:gd name="connsiteY26" fmla="*/ 1292226 h 1643091"/>
              <a:gd name="connsiteX27" fmla="*/ 104775 w 6551617"/>
              <a:gd name="connsiteY27" fmla="*/ 1244601 h 1643091"/>
              <a:gd name="connsiteX28" fmla="*/ 88900 w 6551617"/>
              <a:gd name="connsiteY28" fmla="*/ 1195388 h 1643091"/>
              <a:gd name="connsiteX29" fmla="*/ 96838 w 6551617"/>
              <a:gd name="connsiteY29" fmla="*/ 1131888 h 1643091"/>
              <a:gd name="connsiteX30" fmla="*/ 144463 w 6551617"/>
              <a:gd name="connsiteY30" fmla="*/ 1035050 h 1643091"/>
              <a:gd name="connsiteX31" fmla="*/ 249238 w 6551617"/>
              <a:gd name="connsiteY31" fmla="*/ 987425 h 1643091"/>
              <a:gd name="connsiteX32" fmla="*/ 827088 w 6551617"/>
              <a:gd name="connsiteY32" fmla="*/ 746125 h 1643091"/>
              <a:gd name="connsiteX33" fmla="*/ 1260475 w 6551617"/>
              <a:gd name="connsiteY33" fmla="*/ 625475 h 1643091"/>
              <a:gd name="connsiteX34" fmla="*/ 1452563 w 6551617"/>
              <a:gd name="connsiteY34" fmla="*/ 601663 h 1643091"/>
              <a:gd name="connsiteX35" fmla="*/ 1444625 w 6551617"/>
              <a:gd name="connsiteY35" fmla="*/ 609600 h 1643091"/>
              <a:gd name="connsiteX36" fmla="*/ 1452563 w 6551617"/>
              <a:gd name="connsiteY36" fmla="*/ 633413 h 1643091"/>
              <a:gd name="connsiteX37" fmla="*/ 1509713 w 6551617"/>
              <a:gd name="connsiteY37" fmla="*/ 625475 h 1643091"/>
              <a:gd name="connsiteX38" fmla="*/ 1670050 w 6551617"/>
              <a:gd name="connsiteY38" fmla="*/ 554038 h 1643091"/>
              <a:gd name="connsiteX39" fmla="*/ 2424113 w 6551617"/>
              <a:gd name="connsiteY39" fmla="*/ 184150 h 1643091"/>
              <a:gd name="connsiteX40" fmla="*/ 2689225 w 6551617"/>
              <a:gd name="connsiteY40" fmla="*/ 95250 h 1643091"/>
              <a:gd name="connsiteX41" fmla="*/ 2938463 w 6551617"/>
              <a:gd name="connsiteY41" fmla="*/ 47625 h 1643091"/>
              <a:gd name="connsiteX42" fmla="*/ 3813175 w 6551617"/>
              <a:gd name="connsiteY42" fmla="*/ 0 h 1643091"/>
              <a:gd name="connsiteX0" fmla="*/ 3813175 w 6576804"/>
              <a:gd name="connsiteY0" fmla="*/ 0 h 1643091"/>
              <a:gd name="connsiteX1" fmla="*/ 4343400 w 6576804"/>
              <a:gd name="connsiteY1" fmla="*/ 39688 h 1643091"/>
              <a:gd name="connsiteX2" fmla="*/ 4606925 w 6576804"/>
              <a:gd name="connsiteY2" fmla="*/ 71438 h 1643091"/>
              <a:gd name="connsiteX3" fmla="*/ 5176838 w 6576804"/>
              <a:gd name="connsiteY3" fmla="*/ 249238 h 1643091"/>
              <a:gd name="connsiteX4" fmla="*/ 5715000 w 6576804"/>
              <a:gd name="connsiteY4" fmla="*/ 441325 h 1643091"/>
              <a:gd name="connsiteX5" fmla="*/ 6164262 w 6576804"/>
              <a:gd name="connsiteY5" fmla="*/ 577850 h 1643091"/>
              <a:gd name="connsiteX6" fmla="*/ 6326188 w 6576804"/>
              <a:gd name="connsiteY6" fmla="*/ 585788 h 1643091"/>
              <a:gd name="connsiteX7" fmla="*/ 6316662 w 6576804"/>
              <a:gd name="connsiteY7" fmla="*/ 577850 h 1643091"/>
              <a:gd name="connsiteX8" fmla="*/ 6342062 w 6576804"/>
              <a:gd name="connsiteY8" fmla="*/ 561975 h 1643091"/>
              <a:gd name="connsiteX9" fmla="*/ 6389688 w 6576804"/>
              <a:gd name="connsiteY9" fmla="*/ 546100 h 1643091"/>
              <a:gd name="connsiteX10" fmla="*/ 6502400 w 6576804"/>
              <a:gd name="connsiteY10" fmla="*/ 538163 h 1643091"/>
              <a:gd name="connsiteX11" fmla="*/ 6534150 w 6576804"/>
              <a:gd name="connsiteY11" fmla="*/ 554038 h 1643091"/>
              <a:gd name="connsiteX12" fmla="*/ 6526212 w 6576804"/>
              <a:gd name="connsiteY12" fmla="*/ 569913 h 1643091"/>
              <a:gd name="connsiteX13" fmla="*/ 6494462 w 6576804"/>
              <a:gd name="connsiteY13" fmla="*/ 609600 h 1643091"/>
              <a:gd name="connsiteX14" fmla="*/ 6486525 w 6576804"/>
              <a:gd name="connsiteY14" fmla="*/ 674688 h 1643091"/>
              <a:gd name="connsiteX15" fmla="*/ 6510338 w 6576804"/>
              <a:gd name="connsiteY15" fmla="*/ 738188 h 1643091"/>
              <a:gd name="connsiteX16" fmla="*/ 6550025 w 6576804"/>
              <a:gd name="connsiteY16" fmla="*/ 971550 h 1643091"/>
              <a:gd name="connsiteX17" fmla="*/ 6551617 w 6576804"/>
              <a:gd name="connsiteY17" fmla="*/ 998939 h 1643091"/>
              <a:gd name="connsiteX18" fmla="*/ 6576804 w 6576804"/>
              <a:gd name="connsiteY18" fmla="*/ 1579241 h 1643091"/>
              <a:gd name="connsiteX19" fmla="*/ 6190093 w 6576804"/>
              <a:gd name="connsiteY19" fmla="*/ 1550267 h 1643091"/>
              <a:gd name="connsiteX20" fmla="*/ 3262870 w 6576804"/>
              <a:gd name="connsiteY20" fmla="*/ 1643091 h 1643091"/>
              <a:gd name="connsiteX21" fmla="*/ 960084 w 6576804"/>
              <a:gd name="connsiteY21" fmla="*/ 1621682 h 1643091"/>
              <a:gd name="connsiteX22" fmla="*/ 19513 w 6576804"/>
              <a:gd name="connsiteY22" fmla="*/ 1632478 h 1643091"/>
              <a:gd name="connsiteX23" fmla="*/ 7938 w 6576804"/>
              <a:gd name="connsiteY23" fmla="*/ 1636713 h 1643091"/>
              <a:gd name="connsiteX24" fmla="*/ 0 w 6576804"/>
              <a:gd name="connsiteY24" fmla="*/ 1604963 h 1643091"/>
              <a:gd name="connsiteX25" fmla="*/ 7938 w 6576804"/>
              <a:gd name="connsiteY25" fmla="*/ 1420813 h 1643091"/>
              <a:gd name="connsiteX26" fmla="*/ 55563 w 6576804"/>
              <a:gd name="connsiteY26" fmla="*/ 1292226 h 1643091"/>
              <a:gd name="connsiteX27" fmla="*/ 104775 w 6576804"/>
              <a:gd name="connsiteY27" fmla="*/ 1244601 h 1643091"/>
              <a:gd name="connsiteX28" fmla="*/ 88900 w 6576804"/>
              <a:gd name="connsiteY28" fmla="*/ 1195388 h 1643091"/>
              <a:gd name="connsiteX29" fmla="*/ 96838 w 6576804"/>
              <a:gd name="connsiteY29" fmla="*/ 1131888 h 1643091"/>
              <a:gd name="connsiteX30" fmla="*/ 144463 w 6576804"/>
              <a:gd name="connsiteY30" fmla="*/ 1035050 h 1643091"/>
              <a:gd name="connsiteX31" fmla="*/ 249238 w 6576804"/>
              <a:gd name="connsiteY31" fmla="*/ 987425 h 1643091"/>
              <a:gd name="connsiteX32" fmla="*/ 827088 w 6576804"/>
              <a:gd name="connsiteY32" fmla="*/ 746125 h 1643091"/>
              <a:gd name="connsiteX33" fmla="*/ 1260475 w 6576804"/>
              <a:gd name="connsiteY33" fmla="*/ 625475 h 1643091"/>
              <a:gd name="connsiteX34" fmla="*/ 1452563 w 6576804"/>
              <a:gd name="connsiteY34" fmla="*/ 601663 h 1643091"/>
              <a:gd name="connsiteX35" fmla="*/ 1444625 w 6576804"/>
              <a:gd name="connsiteY35" fmla="*/ 609600 h 1643091"/>
              <a:gd name="connsiteX36" fmla="*/ 1452563 w 6576804"/>
              <a:gd name="connsiteY36" fmla="*/ 633413 h 1643091"/>
              <a:gd name="connsiteX37" fmla="*/ 1509713 w 6576804"/>
              <a:gd name="connsiteY37" fmla="*/ 625475 h 1643091"/>
              <a:gd name="connsiteX38" fmla="*/ 1670050 w 6576804"/>
              <a:gd name="connsiteY38" fmla="*/ 554038 h 1643091"/>
              <a:gd name="connsiteX39" fmla="*/ 2424113 w 6576804"/>
              <a:gd name="connsiteY39" fmla="*/ 184150 h 1643091"/>
              <a:gd name="connsiteX40" fmla="*/ 2689225 w 6576804"/>
              <a:gd name="connsiteY40" fmla="*/ 95250 h 1643091"/>
              <a:gd name="connsiteX41" fmla="*/ 2938463 w 6576804"/>
              <a:gd name="connsiteY41" fmla="*/ 47625 h 1643091"/>
              <a:gd name="connsiteX42" fmla="*/ 3813175 w 6576804"/>
              <a:gd name="connsiteY42" fmla="*/ 0 h 1643091"/>
              <a:gd name="connsiteX0" fmla="*/ 3813175 w 6576804"/>
              <a:gd name="connsiteY0" fmla="*/ 0 h 1643091"/>
              <a:gd name="connsiteX1" fmla="*/ 4343400 w 6576804"/>
              <a:gd name="connsiteY1" fmla="*/ 39688 h 1643091"/>
              <a:gd name="connsiteX2" fmla="*/ 4606925 w 6576804"/>
              <a:gd name="connsiteY2" fmla="*/ 71438 h 1643091"/>
              <a:gd name="connsiteX3" fmla="*/ 5176838 w 6576804"/>
              <a:gd name="connsiteY3" fmla="*/ 249238 h 1643091"/>
              <a:gd name="connsiteX4" fmla="*/ 5715000 w 6576804"/>
              <a:gd name="connsiteY4" fmla="*/ 441325 h 1643091"/>
              <a:gd name="connsiteX5" fmla="*/ 6164262 w 6576804"/>
              <a:gd name="connsiteY5" fmla="*/ 577850 h 1643091"/>
              <a:gd name="connsiteX6" fmla="*/ 6326188 w 6576804"/>
              <a:gd name="connsiteY6" fmla="*/ 585788 h 1643091"/>
              <a:gd name="connsiteX7" fmla="*/ 6316662 w 6576804"/>
              <a:gd name="connsiteY7" fmla="*/ 577850 h 1643091"/>
              <a:gd name="connsiteX8" fmla="*/ 6342062 w 6576804"/>
              <a:gd name="connsiteY8" fmla="*/ 561975 h 1643091"/>
              <a:gd name="connsiteX9" fmla="*/ 6389688 w 6576804"/>
              <a:gd name="connsiteY9" fmla="*/ 546100 h 1643091"/>
              <a:gd name="connsiteX10" fmla="*/ 6502400 w 6576804"/>
              <a:gd name="connsiteY10" fmla="*/ 538163 h 1643091"/>
              <a:gd name="connsiteX11" fmla="*/ 6534150 w 6576804"/>
              <a:gd name="connsiteY11" fmla="*/ 554038 h 1643091"/>
              <a:gd name="connsiteX12" fmla="*/ 6526212 w 6576804"/>
              <a:gd name="connsiteY12" fmla="*/ 569913 h 1643091"/>
              <a:gd name="connsiteX13" fmla="*/ 6494462 w 6576804"/>
              <a:gd name="connsiteY13" fmla="*/ 609600 h 1643091"/>
              <a:gd name="connsiteX14" fmla="*/ 6486525 w 6576804"/>
              <a:gd name="connsiteY14" fmla="*/ 674688 h 1643091"/>
              <a:gd name="connsiteX15" fmla="*/ 6510338 w 6576804"/>
              <a:gd name="connsiteY15" fmla="*/ 738188 h 1643091"/>
              <a:gd name="connsiteX16" fmla="*/ 6550025 w 6576804"/>
              <a:gd name="connsiteY16" fmla="*/ 971550 h 1643091"/>
              <a:gd name="connsiteX17" fmla="*/ 6551617 w 6576804"/>
              <a:gd name="connsiteY17" fmla="*/ 998939 h 1643091"/>
              <a:gd name="connsiteX18" fmla="*/ 6576804 w 6576804"/>
              <a:gd name="connsiteY18" fmla="*/ 1579241 h 1643091"/>
              <a:gd name="connsiteX19" fmla="*/ 6183871 w 6576804"/>
              <a:gd name="connsiteY19" fmla="*/ 1581379 h 1643091"/>
              <a:gd name="connsiteX20" fmla="*/ 3262870 w 6576804"/>
              <a:gd name="connsiteY20" fmla="*/ 1643091 h 1643091"/>
              <a:gd name="connsiteX21" fmla="*/ 960084 w 6576804"/>
              <a:gd name="connsiteY21" fmla="*/ 1621682 h 1643091"/>
              <a:gd name="connsiteX22" fmla="*/ 19513 w 6576804"/>
              <a:gd name="connsiteY22" fmla="*/ 1632478 h 1643091"/>
              <a:gd name="connsiteX23" fmla="*/ 7938 w 6576804"/>
              <a:gd name="connsiteY23" fmla="*/ 1636713 h 1643091"/>
              <a:gd name="connsiteX24" fmla="*/ 0 w 6576804"/>
              <a:gd name="connsiteY24" fmla="*/ 1604963 h 1643091"/>
              <a:gd name="connsiteX25" fmla="*/ 7938 w 6576804"/>
              <a:gd name="connsiteY25" fmla="*/ 1420813 h 1643091"/>
              <a:gd name="connsiteX26" fmla="*/ 55563 w 6576804"/>
              <a:gd name="connsiteY26" fmla="*/ 1292226 h 1643091"/>
              <a:gd name="connsiteX27" fmla="*/ 104775 w 6576804"/>
              <a:gd name="connsiteY27" fmla="*/ 1244601 h 1643091"/>
              <a:gd name="connsiteX28" fmla="*/ 88900 w 6576804"/>
              <a:gd name="connsiteY28" fmla="*/ 1195388 h 1643091"/>
              <a:gd name="connsiteX29" fmla="*/ 96838 w 6576804"/>
              <a:gd name="connsiteY29" fmla="*/ 1131888 h 1643091"/>
              <a:gd name="connsiteX30" fmla="*/ 144463 w 6576804"/>
              <a:gd name="connsiteY30" fmla="*/ 1035050 h 1643091"/>
              <a:gd name="connsiteX31" fmla="*/ 249238 w 6576804"/>
              <a:gd name="connsiteY31" fmla="*/ 987425 h 1643091"/>
              <a:gd name="connsiteX32" fmla="*/ 827088 w 6576804"/>
              <a:gd name="connsiteY32" fmla="*/ 746125 h 1643091"/>
              <a:gd name="connsiteX33" fmla="*/ 1260475 w 6576804"/>
              <a:gd name="connsiteY33" fmla="*/ 625475 h 1643091"/>
              <a:gd name="connsiteX34" fmla="*/ 1452563 w 6576804"/>
              <a:gd name="connsiteY34" fmla="*/ 601663 h 1643091"/>
              <a:gd name="connsiteX35" fmla="*/ 1444625 w 6576804"/>
              <a:gd name="connsiteY35" fmla="*/ 609600 h 1643091"/>
              <a:gd name="connsiteX36" fmla="*/ 1452563 w 6576804"/>
              <a:gd name="connsiteY36" fmla="*/ 633413 h 1643091"/>
              <a:gd name="connsiteX37" fmla="*/ 1509713 w 6576804"/>
              <a:gd name="connsiteY37" fmla="*/ 625475 h 1643091"/>
              <a:gd name="connsiteX38" fmla="*/ 1670050 w 6576804"/>
              <a:gd name="connsiteY38" fmla="*/ 554038 h 1643091"/>
              <a:gd name="connsiteX39" fmla="*/ 2424113 w 6576804"/>
              <a:gd name="connsiteY39" fmla="*/ 184150 h 1643091"/>
              <a:gd name="connsiteX40" fmla="*/ 2689225 w 6576804"/>
              <a:gd name="connsiteY40" fmla="*/ 95250 h 1643091"/>
              <a:gd name="connsiteX41" fmla="*/ 2938463 w 6576804"/>
              <a:gd name="connsiteY41" fmla="*/ 47625 h 1643091"/>
              <a:gd name="connsiteX42" fmla="*/ 3813175 w 6576804"/>
              <a:gd name="connsiteY42" fmla="*/ 0 h 1643091"/>
              <a:gd name="connsiteX0" fmla="*/ 3813175 w 6576804"/>
              <a:gd name="connsiteY0" fmla="*/ 0 h 1636713"/>
              <a:gd name="connsiteX1" fmla="*/ 4343400 w 6576804"/>
              <a:gd name="connsiteY1" fmla="*/ 39688 h 1636713"/>
              <a:gd name="connsiteX2" fmla="*/ 4606925 w 6576804"/>
              <a:gd name="connsiteY2" fmla="*/ 71438 h 1636713"/>
              <a:gd name="connsiteX3" fmla="*/ 5176838 w 6576804"/>
              <a:gd name="connsiteY3" fmla="*/ 249238 h 1636713"/>
              <a:gd name="connsiteX4" fmla="*/ 5715000 w 6576804"/>
              <a:gd name="connsiteY4" fmla="*/ 441325 h 1636713"/>
              <a:gd name="connsiteX5" fmla="*/ 6164262 w 6576804"/>
              <a:gd name="connsiteY5" fmla="*/ 577850 h 1636713"/>
              <a:gd name="connsiteX6" fmla="*/ 6326188 w 6576804"/>
              <a:gd name="connsiteY6" fmla="*/ 585788 h 1636713"/>
              <a:gd name="connsiteX7" fmla="*/ 6316662 w 6576804"/>
              <a:gd name="connsiteY7" fmla="*/ 577850 h 1636713"/>
              <a:gd name="connsiteX8" fmla="*/ 6342062 w 6576804"/>
              <a:gd name="connsiteY8" fmla="*/ 561975 h 1636713"/>
              <a:gd name="connsiteX9" fmla="*/ 6389688 w 6576804"/>
              <a:gd name="connsiteY9" fmla="*/ 546100 h 1636713"/>
              <a:gd name="connsiteX10" fmla="*/ 6502400 w 6576804"/>
              <a:gd name="connsiteY10" fmla="*/ 538163 h 1636713"/>
              <a:gd name="connsiteX11" fmla="*/ 6534150 w 6576804"/>
              <a:gd name="connsiteY11" fmla="*/ 554038 h 1636713"/>
              <a:gd name="connsiteX12" fmla="*/ 6526212 w 6576804"/>
              <a:gd name="connsiteY12" fmla="*/ 569913 h 1636713"/>
              <a:gd name="connsiteX13" fmla="*/ 6494462 w 6576804"/>
              <a:gd name="connsiteY13" fmla="*/ 609600 h 1636713"/>
              <a:gd name="connsiteX14" fmla="*/ 6486525 w 6576804"/>
              <a:gd name="connsiteY14" fmla="*/ 674688 h 1636713"/>
              <a:gd name="connsiteX15" fmla="*/ 6510338 w 6576804"/>
              <a:gd name="connsiteY15" fmla="*/ 738188 h 1636713"/>
              <a:gd name="connsiteX16" fmla="*/ 6550025 w 6576804"/>
              <a:gd name="connsiteY16" fmla="*/ 971550 h 1636713"/>
              <a:gd name="connsiteX17" fmla="*/ 6551617 w 6576804"/>
              <a:gd name="connsiteY17" fmla="*/ 998939 h 1636713"/>
              <a:gd name="connsiteX18" fmla="*/ 6576804 w 6576804"/>
              <a:gd name="connsiteY18" fmla="*/ 1579241 h 1636713"/>
              <a:gd name="connsiteX19" fmla="*/ 6183871 w 6576804"/>
              <a:gd name="connsiteY19" fmla="*/ 1581379 h 1636713"/>
              <a:gd name="connsiteX20" fmla="*/ 3250426 w 6576804"/>
              <a:gd name="connsiteY20" fmla="*/ 1618202 h 1636713"/>
              <a:gd name="connsiteX21" fmla="*/ 960084 w 6576804"/>
              <a:gd name="connsiteY21" fmla="*/ 1621682 h 1636713"/>
              <a:gd name="connsiteX22" fmla="*/ 19513 w 6576804"/>
              <a:gd name="connsiteY22" fmla="*/ 1632478 h 1636713"/>
              <a:gd name="connsiteX23" fmla="*/ 7938 w 6576804"/>
              <a:gd name="connsiteY23" fmla="*/ 1636713 h 1636713"/>
              <a:gd name="connsiteX24" fmla="*/ 0 w 6576804"/>
              <a:gd name="connsiteY24" fmla="*/ 1604963 h 1636713"/>
              <a:gd name="connsiteX25" fmla="*/ 7938 w 6576804"/>
              <a:gd name="connsiteY25" fmla="*/ 1420813 h 1636713"/>
              <a:gd name="connsiteX26" fmla="*/ 55563 w 6576804"/>
              <a:gd name="connsiteY26" fmla="*/ 1292226 h 1636713"/>
              <a:gd name="connsiteX27" fmla="*/ 104775 w 6576804"/>
              <a:gd name="connsiteY27" fmla="*/ 1244601 h 1636713"/>
              <a:gd name="connsiteX28" fmla="*/ 88900 w 6576804"/>
              <a:gd name="connsiteY28" fmla="*/ 1195388 h 1636713"/>
              <a:gd name="connsiteX29" fmla="*/ 96838 w 6576804"/>
              <a:gd name="connsiteY29" fmla="*/ 1131888 h 1636713"/>
              <a:gd name="connsiteX30" fmla="*/ 144463 w 6576804"/>
              <a:gd name="connsiteY30" fmla="*/ 1035050 h 1636713"/>
              <a:gd name="connsiteX31" fmla="*/ 249238 w 6576804"/>
              <a:gd name="connsiteY31" fmla="*/ 987425 h 1636713"/>
              <a:gd name="connsiteX32" fmla="*/ 827088 w 6576804"/>
              <a:gd name="connsiteY32" fmla="*/ 746125 h 1636713"/>
              <a:gd name="connsiteX33" fmla="*/ 1260475 w 6576804"/>
              <a:gd name="connsiteY33" fmla="*/ 625475 h 1636713"/>
              <a:gd name="connsiteX34" fmla="*/ 1452563 w 6576804"/>
              <a:gd name="connsiteY34" fmla="*/ 601663 h 1636713"/>
              <a:gd name="connsiteX35" fmla="*/ 1444625 w 6576804"/>
              <a:gd name="connsiteY35" fmla="*/ 609600 h 1636713"/>
              <a:gd name="connsiteX36" fmla="*/ 1452563 w 6576804"/>
              <a:gd name="connsiteY36" fmla="*/ 633413 h 1636713"/>
              <a:gd name="connsiteX37" fmla="*/ 1509713 w 6576804"/>
              <a:gd name="connsiteY37" fmla="*/ 625475 h 1636713"/>
              <a:gd name="connsiteX38" fmla="*/ 1670050 w 6576804"/>
              <a:gd name="connsiteY38" fmla="*/ 554038 h 1636713"/>
              <a:gd name="connsiteX39" fmla="*/ 2424113 w 6576804"/>
              <a:gd name="connsiteY39" fmla="*/ 184150 h 1636713"/>
              <a:gd name="connsiteX40" fmla="*/ 2689225 w 6576804"/>
              <a:gd name="connsiteY40" fmla="*/ 95250 h 1636713"/>
              <a:gd name="connsiteX41" fmla="*/ 2938463 w 6576804"/>
              <a:gd name="connsiteY41" fmla="*/ 47625 h 1636713"/>
              <a:gd name="connsiteX42" fmla="*/ 3813175 w 6576804"/>
              <a:gd name="connsiteY42" fmla="*/ 0 h 1636713"/>
              <a:gd name="connsiteX0" fmla="*/ 3813175 w 6576804"/>
              <a:gd name="connsiteY0" fmla="*/ 0 h 1636713"/>
              <a:gd name="connsiteX1" fmla="*/ 4343400 w 6576804"/>
              <a:gd name="connsiteY1" fmla="*/ 39688 h 1636713"/>
              <a:gd name="connsiteX2" fmla="*/ 4606925 w 6576804"/>
              <a:gd name="connsiteY2" fmla="*/ 71438 h 1636713"/>
              <a:gd name="connsiteX3" fmla="*/ 5176838 w 6576804"/>
              <a:gd name="connsiteY3" fmla="*/ 249238 h 1636713"/>
              <a:gd name="connsiteX4" fmla="*/ 5715000 w 6576804"/>
              <a:gd name="connsiteY4" fmla="*/ 441325 h 1636713"/>
              <a:gd name="connsiteX5" fmla="*/ 6164262 w 6576804"/>
              <a:gd name="connsiteY5" fmla="*/ 577850 h 1636713"/>
              <a:gd name="connsiteX6" fmla="*/ 6326188 w 6576804"/>
              <a:gd name="connsiteY6" fmla="*/ 585788 h 1636713"/>
              <a:gd name="connsiteX7" fmla="*/ 6316662 w 6576804"/>
              <a:gd name="connsiteY7" fmla="*/ 577850 h 1636713"/>
              <a:gd name="connsiteX8" fmla="*/ 6342062 w 6576804"/>
              <a:gd name="connsiteY8" fmla="*/ 561975 h 1636713"/>
              <a:gd name="connsiteX9" fmla="*/ 6389688 w 6576804"/>
              <a:gd name="connsiteY9" fmla="*/ 546100 h 1636713"/>
              <a:gd name="connsiteX10" fmla="*/ 6502400 w 6576804"/>
              <a:gd name="connsiteY10" fmla="*/ 538163 h 1636713"/>
              <a:gd name="connsiteX11" fmla="*/ 6534150 w 6576804"/>
              <a:gd name="connsiteY11" fmla="*/ 554038 h 1636713"/>
              <a:gd name="connsiteX12" fmla="*/ 6526212 w 6576804"/>
              <a:gd name="connsiteY12" fmla="*/ 569913 h 1636713"/>
              <a:gd name="connsiteX13" fmla="*/ 6494462 w 6576804"/>
              <a:gd name="connsiteY13" fmla="*/ 609600 h 1636713"/>
              <a:gd name="connsiteX14" fmla="*/ 6486525 w 6576804"/>
              <a:gd name="connsiteY14" fmla="*/ 674688 h 1636713"/>
              <a:gd name="connsiteX15" fmla="*/ 6510338 w 6576804"/>
              <a:gd name="connsiteY15" fmla="*/ 738188 h 1636713"/>
              <a:gd name="connsiteX16" fmla="*/ 6550025 w 6576804"/>
              <a:gd name="connsiteY16" fmla="*/ 971550 h 1636713"/>
              <a:gd name="connsiteX17" fmla="*/ 6551617 w 6576804"/>
              <a:gd name="connsiteY17" fmla="*/ 998939 h 1636713"/>
              <a:gd name="connsiteX18" fmla="*/ 6576804 w 6576804"/>
              <a:gd name="connsiteY18" fmla="*/ 1579241 h 1636713"/>
              <a:gd name="connsiteX19" fmla="*/ 6183871 w 6576804"/>
              <a:gd name="connsiteY19" fmla="*/ 1581379 h 1636713"/>
              <a:gd name="connsiteX20" fmla="*/ 3244204 w 6576804"/>
              <a:gd name="connsiteY20" fmla="*/ 1599535 h 1636713"/>
              <a:gd name="connsiteX21" fmla="*/ 960084 w 6576804"/>
              <a:gd name="connsiteY21" fmla="*/ 1621682 h 1636713"/>
              <a:gd name="connsiteX22" fmla="*/ 19513 w 6576804"/>
              <a:gd name="connsiteY22" fmla="*/ 1632478 h 1636713"/>
              <a:gd name="connsiteX23" fmla="*/ 7938 w 6576804"/>
              <a:gd name="connsiteY23" fmla="*/ 1636713 h 1636713"/>
              <a:gd name="connsiteX24" fmla="*/ 0 w 6576804"/>
              <a:gd name="connsiteY24" fmla="*/ 1604963 h 1636713"/>
              <a:gd name="connsiteX25" fmla="*/ 7938 w 6576804"/>
              <a:gd name="connsiteY25" fmla="*/ 1420813 h 1636713"/>
              <a:gd name="connsiteX26" fmla="*/ 55563 w 6576804"/>
              <a:gd name="connsiteY26" fmla="*/ 1292226 h 1636713"/>
              <a:gd name="connsiteX27" fmla="*/ 104775 w 6576804"/>
              <a:gd name="connsiteY27" fmla="*/ 1244601 h 1636713"/>
              <a:gd name="connsiteX28" fmla="*/ 88900 w 6576804"/>
              <a:gd name="connsiteY28" fmla="*/ 1195388 h 1636713"/>
              <a:gd name="connsiteX29" fmla="*/ 96838 w 6576804"/>
              <a:gd name="connsiteY29" fmla="*/ 1131888 h 1636713"/>
              <a:gd name="connsiteX30" fmla="*/ 144463 w 6576804"/>
              <a:gd name="connsiteY30" fmla="*/ 1035050 h 1636713"/>
              <a:gd name="connsiteX31" fmla="*/ 249238 w 6576804"/>
              <a:gd name="connsiteY31" fmla="*/ 987425 h 1636713"/>
              <a:gd name="connsiteX32" fmla="*/ 827088 w 6576804"/>
              <a:gd name="connsiteY32" fmla="*/ 746125 h 1636713"/>
              <a:gd name="connsiteX33" fmla="*/ 1260475 w 6576804"/>
              <a:gd name="connsiteY33" fmla="*/ 625475 h 1636713"/>
              <a:gd name="connsiteX34" fmla="*/ 1452563 w 6576804"/>
              <a:gd name="connsiteY34" fmla="*/ 601663 h 1636713"/>
              <a:gd name="connsiteX35" fmla="*/ 1444625 w 6576804"/>
              <a:gd name="connsiteY35" fmla="*/ 609600 h 1636713"/>
              <a:gd name="connsiteX36" fmla="*/ 1452563 w 6576804"/>
              <a:gd name="connsiteY36" fmla="*/ 633413 h 1636713"/>
              <a:gd name="connsiteX37" fmla="*/ 1509713 w 6576804"/>
              <a:gd name="connsiteY37" fmla="*/ 625475 h 1636713"/>
              <a:gd name="connsiteX38" fmla="*/ 1670050 w 6576804"/>
              <a:gd name="connsiteY38" fmla="*/ 554038 h 1636713"/>
              <a:gd name="connsiteX39" fmla="*/ 2424113 w 6576804"/>
              <a:gd name="connsiteY39" fmla="*/ 184150 h 1636713"/>
              <a:gd name="connsiteX40" fmla="*/ 2689225 w 6576804"/>
              <a:gd name="connsiteY40" fmla="*/ 95250 h 1636713"/>
              <a:gd name="connsiteX41" fmla="*/ 2938463 w 6576804"/>
              <a:gd name="connsiteY41" fmla="*/ 47625 h 1636713"/>
              <a:gd name="connsiteX42" fmla="*/ 3813175 w 6576804"/>
              <a:gd name="connsiteY42" fmla="*/ 0 h 1636713"/>
              <a:gd name="connsiteX0" fmla="*/ 3813175 w 6576804"/>
              <a:gd name="connsiteY0" fmla="*/ 0 h 1636713"/>
              <a:gd name="connsiteX1" fmla="*/ 4343400 w 6576804"/>
              <a:gd name="connsiteY1" fmla="*/ 39688 h 1636713"/>
              <a:gd name="connsiteX2" fmla="*/ 4606925 w 6576804"/>
              <a:gd name="connsiteY2" fmla="*/ 71438 h 1636713"/>
              <a:gd name="connsiteX3" fmla="*/ 5176838 w 6576804"/>
              <a:gd name="connsiteY3" fmla="*/ 249238 h 1636713"/>
              <a:gd name="connsiteX4" fmla="*/ 5715000 w 6576804"/>
              <a:gd name="connsiteY4" fmla="*/ 441325 h 1636713"/>
              <a:gd name="connsiteX5" fmla="*/ 6164262 w 6576804"/>
              <a:gd name="connsiteY5" fmla="*/ 577850 h 1636713"/>
              <a:gd name="connsiteX6" fmla="*/ 6326188 w 6576804"/>
              <a:gd name="connsiteY6" fmla="*/ 585788 h 1636713"/>
              <a:gd name="connsiteX7" fmla="*/ 6316662 w 6576804"/>
              <a:gd name="connsiteY7" fmla="*/ 577850 h 1636713"/>
              <a:gd name="connsiteX8" fmla="*/ 6342062 w 6576804"/>
              <a:gd name="connsiteY8" fmla="*/ 561975 h 1636713"/>
              <a:gd name="connsiteX9" fmla="*/ 6389688 w 6576804"/>
              <a:gd name="connsiteY9" fmla="*/ 546100 h 1636713"/>
              <a:gd name="connsiteX10" fmla="*/ 6502400 w 6576804"/>
              <a:gd name="connsiteY10" fmla="*/ 538163 h 1636713"/>
              <a:gd name="connsiteX11" fmla="*/ 6534150 w 6576804"/>
              <a:gd name="connsiteY11" fmla="*/ 554038 h 1636713"/>
              <a:gd name="connsiteX12" fmla="*/ 6526212 w 6576804"/>
              <a:gd name="connsiteY12" fmla="*/ 569913 h 1636713"/>
              <a:gd name="connsiteX13" fmla="*/ 6494462 w 6576804"/>
              <a:gd name="connsiteY13" fmla="*/ 609600 h 1636713"/>
              <a:gd name="connsiteX14" fmla="*/ 6486525 w 6576804"/>
              <a:gd name="connsiteY14" fmla="*/ 674688 h 1636713"/>
              <a:gd name="connsiteX15" fmla="*/ 6510338 w 6576804"/>
              <a:gd name="connsiteY15" fmla="*/ 738188 h 1636713"/>
              <a:gd name="connsiteX16" fmla="*/ 6550025 w 6576804"/>
              <a:gd name="connsiteY16" fmla="*/ 971550 h 1636713"/>
              <a:gd name="connsiteX17" fmla="*/ 6551617 w 6576804"/>
              <a:gd name="connsiteY17" fmla="*/ 998939 h 1636713"/>
              <a:gd name="connsiteX18" fmla="*/ 6576804 w 6576804"/>
              <a:gd name="connsiteY18" fmla="*/ 1579241 h 1636713"/>
              <a:gd name="connsiteX19" fmla="*/ 6183871 w 6576804"/>
              <a:gd name="connsiteY19" fmla="*/ 1581379 h 1636713"/>
              <a:gd name="connsiteX20" fmla="*/ 3244204 w 6576804"/>
              <a:gd name="connsiteY20" fmla="*/ 1580868 h 1636713"/>
              <a:gd name="connsiteX21" fmla="*/ 960084 w 6576804"/>
              <a:gd name="connsiteY21" fmla="*/ 1621682 h 1636713"/>
              <a:gd name="connsiteX22" fmla="*/ 19513 w 6576804"/>
              <a:gd name="connsiteY22" fmla="*/ 1632478 h 1636713"/>
              <a:gd name="connsiteX23" fmla="*/ 7938 w 6576804"/>
              <a:gd name="connsiteY23" fmla="*/ 1636713 h 1636713"/>
              <a:gd name="connsiteX24" fmla="*/ 0 w 6576804"/>
              <a:gd name="connsiteY24" fmla="*/ 1604963 h 1636713"/>
              <a:gd name="connsiteX25" fmla="*/ 7938 w 6576804"/>
              <a:gd name="connsiteY25" fmla="*/ 1420813 h 1636713"/>
              <a:gd name="connsiteX26" fmla="*/ 55563 w 6576804"/>
              <a:gd name="connsiteY26" fmla="*/ 1292226 h 1636713"/>
              <a:gd name="connsiteX27" fmla="*/ 104775 w 6576804"/>
              <a:gd name="connsiteY27" fmla="*/ 1244601 h 1636713"/>
              <a:gd name="connsiteX28" fmla="*/ 88900 w 6576804"/>
              <a:gd name="connsiteY28" fmla="*/ 1195388 h 1636713"/>
              <a:gd name="connsiteX29" fmla="*/ 96838 w 6576804"/>
              <a:gd name="connsiteY29" fmla="*/ 1131888 h 1636713"/>
              <a:gd name="connsiteX30" fmla="*/ 144463 w 6576804"/>
              <a:gd name="connsiteY30" fmla="*/ 1035050 h 1636713"/>
              <a:gd name="connsiteX31" fmla="*/ 249238 w 6576804"/>
              <a:gd name="connsiteY31" fmla="*/ 987425 h 1636713"/>
              <a:gd name="connsiteX32" fmla="*/ 827088 w 6576804"/>
              <a:gd name="connsiteY32" fmla="*/ 746125 h 1636713"/>
              <a:gd name="connsiteX33" fmla="*/ 1260475 w 6576804"/>
              <a:gd name="connsiteY33" fmla="*/ 625475 h 1636713"/>
              <a:gd name="connsiteX34" fmla="*/ 1452563 w 6576804"/>
              <a:gd name="connsiteY34" fmla="*/ 601663 h 1636713"/>
              <a:gd name="connsiteX35" fmla="*/ 1444625 w 6576804"/>
              <a:gd name="connsiteY35" fmla="*/ 609600 h 1636713"/>
              <a:gd name="connsiteX36" fmla="*/ 1452563 w 6576804"/>
              <a:gd name="connsiteY36" fmla="*/ 633413 h 1636713"/>
              <a:gd name="connsiteX37" fmla="*/ 1509713 w 6576804"/>
              <a:gd name="connsiteY37" fmla="*/ 625475 h 1636713"/>
              <a:gd name="connsiteX38" fmla="*/ 1670050 w 6576804"/>
              <a:gd name="connsiteY38" fmla="*/ 554038 h 1636713"/>
              <a:gd name="connsiteX39" fmla="*/ 2424113 w 6576804"/>
              <a:gd name="connsiteY39" fmla="*/ 184150 h 1636713"/>
              <a:gd name="connsiteX40" fmla="*/ 2689225 w 6576804"/>
              <a:gd name="connsiteY40" fmla="*/ 95250 h 1636713"/>
              <a:gd name="connsiteX41" fmla="*/ 2938463 w 6576804"/>
              <a:gd name="connsiteY41" fmla="*/ 47625 h 1636713"/>
              <a:gd name="connsiteX42" fmla="*/ 3813175 w 6576804"/>
              <a:gd name="connsiteY42" fmla="*/ 0 h 1636713"/>
              <a:gd name="connsiteX0" fmla="*/ 3813175 w 6576804"/>
              <a:gd name="connsiteY0" fmla="*/ 0 h 1636713"/>
              <a:gd name="connsiteX1" fmla="*/ 4343400 w 6576804"/>
              <a:gd name="connsiteY1" fmla="*/ 39688 h 1636713"/>
              <a:gd name="connsiteX2" fmla="*/ 4606925 w 6576804"/>
              <a:gd name="connsiteY2" fmla="*/ 71438 h 1636713"/>
              <a:gd name="connsiteX3" fmla="*/ 5176838 w 6576804"/>
              <a:gd name="connsiteY3" fmla="*/ 249238 h 1636713"/>
              <a:gd name="connsiteX4" fmla="*/ 5715000 w 6576804"/>
              <a:gd name="connsiteY4" fmla="*/ 441325 h 1636713"/>
              <a:gd name="connsiteX5" fmla="*/ 6164262 w 6576804"/>
              <a:gd name="connsiteY5" fmla="*/ 577850 h 1636713"/>
              <a:gd name="connsiteX6" fmla="*/ 6326188 w 6576804"/>
              <a:gd name="connsiteY6" fmla="*/ 585788 h 1636713"/>
              <a:gd name="connsiteX7" fmla="*/ 6316662 w 6576804"/>
              <a:gd name="connsiteY7" fmla="*/ 577850 h 1636713"/>
              <a:gd name="connsiteX8" fmla="*/ 6342062 w 6576804"/>
              <a:gd name="connsiteY8" fmla="*/ 561975 h 1636713"/>
              <a:gd name="connsiteX9" fmla="*/ 6389688 w 6576804"/>
              <a:gd name="connsiteY9" fmla="*/ 546100 h 1636713"/>
              <a:gd name="connsiteX10" fmla="*/ 6502400 w 6576804"/>
              <a:gd name="connsiteY10" fmla="*/ 538163 h 1636713"/>
              <a:gd name="connsiteX11" fmla="*/ 6534150 w 6576804"/>
              <a:gd name="connsiteY11" fmla="*/ 554038 h 1636713"/>
              <a:gd name="connsiteX12" fmla="*/ 6526212 w 6576804"/>
              <a:gd name="connsiteY12" fmla="*/ 569913 h 1636713"/>
              <a:gd name="connsiteX13" fmla="*/ 6494462 w 6576804"/>
              <a:gd name="connsiteY13" fmla="*/ 609600 h 1636713"/>
              <a:gd name="connsiteX14" fmla="*/ 6486525 w 6576804"/>
              <a:gd name="connsiteY14" fmla="*/ 674688 h 1636713"/>
              <a:gd name="connsiteX15" fmla="*/ 6510338 w 6576804"/>
              <a:gd name="connsiteY15" fmla="*/ 738188 h 1636713"/>
              <a:gd name="connsiteX16" fmla="*/ 6550025 w 6576804"/>
              <a:gd name="connsiteY16" fmla="*/ 971550 h 1636713"/>
              <a:gd name="connsiteX17" fmla="*/ 6551617 w 6576804"/>
              <a:gd name="connsiteY17" fmla="*/ 998939 h 1636713"/>
              <a:gd name="connsiteX18" fmla="*/ 6576804 w 6576804"/>
              <a:gd name="connsiteY18" fmla="*/ 1579241 h 1636713"/>
              <a:gd name="connsiteX19" fmla="*/ 6183871 w 6576804"/>
              <a:gd name="connsiteY19" fmla="*/ 1581379 h 1636713"/>
              <a:gd name="connsiteX20" fmla="*/ 3256649 w 6576804"/>
              <a:gd name="connsiteY20" fmla="*/ 1611980 h 1636713"/>
              <a:gd name="connsiteX21" fmla="*/ 960084 w 6576804"/>
              <a:gd name="connsiteY21" fmla="*/ 1621682 h 1636713"/>
              <a:gd name="connsiteX22" fmla="*/ 19513 w 6576804"/>
              <a:gd name="connsiteY22" fmla="*/ 1632478 h 1636713"/>
              <a:gd name="connsiteX23" fmla="*/ 7938 w 6576804"/>
              <a:gd name="connsiteY23" fmla="*/ 1636713 h 1636713"/>
              <a:gd name="connsiteX24" fmla="*/ 0 w 6576804"/>
              <a:gd name="connsiteY24" fmla="*/ 1604963 h 1636713"/>
              <a:gd name="connsiteX25" fmla="*/ 7938 w 6576804"/>
              <a:gd name="connsiteY25" fmla="*/ 1420813 h 1636713"/>
              <a:gd name="connsiteX26" fmla="*/ 55563 w 6576804"/>
              <a:gd name="connsiteY26" fmla="*/ 1292226 h 1636713"/>
              <a:gd name="connsiteX27" fmla="*/ 104775 w 6576804"/>
              <a:gd name="connsiteY27" fmla="*/ 1244601 h 1636713"/>
              <a:gd name="connsiteX28" fmla="*/ 88900 w 6576804"/>
              <a:gd name="connsiteY28" fmla="*/ 1195388 h 1636713"/>
              <a:gd name="connsiteX29" fmla="*/ 96838 w 6576804"/>
              <a:gd name="connsiteY29" fmla="*/ 1131888 h 1636713"/>
              <a:gd name="connsiteX30" fmla="*/ 144463 w 6576804"/>
              <a:gd name="connsiteY30" fmla="*/ 1035050 h 1636713"/>
              <a:gd name="connsiteX31" fmla="*/ 249238 w 6576804"/>
              <a:gd name="connsiteY31" fmla="*/ 987425 h 1636713"/>
              <a:gd name="connsiteX32" fmla="*/ 827088 w 6576804"/>
              <a:gd name="connsiteY32" fmla="*/ 746125 h 1636713"/>
              <a:gd name="connsiteX33" fmla="*/ 1260475 w 6576804"/>
              <a:gd name="connsiteY33" fmla="*/ 625475 h 1636713"/>
              <a:gd name="connsiteX34" fmla="*/ 1452563 w 6576804"/>
              <a:gd name="connsiteY34" fmla="*/ 601663 h 1636713"/>
              <a:gd name="connsiteX35" fmla="*/ 1444625 w 6576804"/>
              <a:gd name="connsiteY35" fmla="*/ 609600 h 1636713"/>
              <a:gd name="connsiteX36" fmla="*/ 1452563 w 6576804"/>
              <a:gd name="connsiteY36" fmla="*/ 633413 h 1636713"/>
              <a:gd name="connsiteX37" fmla="*/ 1509713 w 6576804"/>
              <a:gd name="connsiteY37" fmla="*/ 625475 h 1636713"/>
              <a:gd name="connsiteX38" fmla="*/ 1670050 w 6576804"/>
              <a:gd name="connsiteY38" fmla="*/ 554038 h 1636713"/>
              <a:gd name="connsiteX39" fmla="*/ 2424113 w 6576804"/>
              <a:gd name="connsiteY39" fmla="*/ 184150 h 1636713"/>
              <a:gd name="connsiteX40" fmla="*/ 2689225 w 6576804"/>
              <a:gd name="connsiteY40" fmla="*/ 95250 h 1636713"/>
              <a:gd name="connsiteX41" fmla="*/ 2938463 w 6576804"/>
              <a:gd name="connsiteY41" fmla="*/ 47625 h 1636713"/>
              <a:gd name="connsiteX42" fmla="*/ 3813175 w 6576804"/>
              <a:gd name="connsiteY42" fmla="*/ 0 h 16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576804" h="1636713">
                <a:moveTo>
                  <a:pt x="3813175" y="0"/>
                </a:moveTo>
                <a:lnTo>
                  <a:pt x="4343400" y="39688"/>
                </a:lnTo>
                <a:lnTo>
                  <a:pt x="4606925" y="71438"/>
                </a:lnTo>
                <a:lnTo>
                  <a:pt x="5176838" y="249238"/>
                </a:lnTo>
                <a:lnTo>
                  <a:pt x="5715000" y="441325"/>
                </a:lnTo>
                <a:lnTo>
                  <a:pt x="6164262" y="577850"/>
                </a:lnTo>
                <a:lnTo>
                  <a:pt x="6326188" y="585788"/>
                </a:lnTo>
                <a:lnTo>
                  <a:pt x="6316662" y="577850"/>
                </a:lnTo>
                <a:lnTo>
                  <a:pt x="6342062" y="561975"/>
                </a:lnTo>
                <a:lnTo>
                  <a:pt x="6389688" y="546100"/>
                </a:lnTo>
                <a:lnTo>
                  <a:pt x="6502400" y="538163"/>
                </a:lnTo>
                <a:lnTo>
                  <a:pt x="6534150" y="554038"/>
                </a:lnTo>
                <a:lnTo>
                  <a:pt x="6526212" y="569913"/>
                </a:lnTo>
                <a:lnTo>
                  <a:pt x="6494462" y="609600"/>
                </a:lnTo>
                <a:lnTo>
                  <a:pt x="6486525" y="674688"/>
                </a:lnTo>
                <a:lnTo>
                  <a:pt x="6510338" y="738188"/>
                </a:lnTo>
                <a:lnTo>
                  <a:pt x="6550025" y="971550"/>
                </a:lnTo>
                <a:cubicBezTo>
                  <a:pt x="6550556" y="980680"/>
                  <a:pt x="6551086" y="989809"/>
                  <a:pt x="6551617" y="998939"/>
                </a:cubicBezTo>
                <a:lnTo>
                  <a:pt x="6576804" y="1579241"/>
                </a:lnTo>
                <a:lnTo>
                  <a:pt x="6183871" y="1581379"/>
                </a:lnTo>
                <a:lnTo>
                  <a:pt x="3256649" y="1611980"/>
                </a:lnTo>
                <a:lnTo>
                  <a:pt x="960084" y="1621682"/>
                </a:lnTo>
                <a:lnTo>
                  <a:pt x="19513" y="1632478"/>
                </a:lnTo>
                <a:lnTo>
                  <a:pt x="7938" y="1636713"/>
                </a:lnTo>
                <a:lnTo>
                  <a:pt x="0" y="1604963"/>
                </a:lnTo>
                <a:lnTo>
                  <a:pt x="7938" y="1420813"/>
                </a:lnTo>
                <a:lnTo>
                  <a:pt x="55563" y="1292226"/>
                </a:lnTo>
                <a:lnTo>
                  <a:pt x="104775" y="1244601"/>
                </a:lnTo>
                <a:lnTo>
                  <a:pt x="88900" y="1195388"/>
                </a:lnTo>
                <a:lnTo>
                  <a:pt x="96838" y="1131888"/>
                </a:lnTo>
                <a:lnTo>
                  <a:pt x="144463" y="1035050"/>
                </a:lnTo>
                <a:lnTo>
                  <a:pt x="249238" y="987425"/>
                </a:lnTo>
                <a:lnTo>
                  <a:pt x="827088" y="746125"/>
                </a:lnTo>
                <a:lnTo>
                  <a:pt x="1260475" y="625475"/>
                </a:lnTo>
                <a:lnTo>
                  <a:pt x="1452563" y="601663"/>
                </a:lnTo>
                <a:lnTo>
                  <a:pt x="1444625" y="609600"/>
                </a:lnTo>
                <a:lnTo>
                  <a:pt x="1452563" y="633413"/>
                </a:lnTo>
                <a:lnTo>
                  <a:pt x="1509713" y="625475"/>
                </a:lnTo>
                <a:lnTo>
                  <a:pt x="1670050" y="554038"/>
                </a:lnTo>
                <a:lnTo>
                  <a:pt x="2424113" y="184150"/>
                </a:lnTo>
                <a:lnTo>
                  <a:pt x="2689225" y="95250"/>
                </a:lnTo>
                <a:lnTo>
                  <a:pt x="2938463" y="47625"/>
                </a:lnTo>
                <a:lnTo>
                  <a:pt x="381317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>
              <a:solidFill>
                <a:prstClr val="black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43065" y="5284987"/>
            <a:ext cx="3375494" cy="1768547"/>
            <a:chOff x="-28710" y="4710856"/>
            <a:chExt cx="2250329" cy="1179031"/>
          </a:xfrm>
        </p:grpSpPr>
        <p:sp>
          <p:nvSpPr>
            <p:cNvPr id="14" name="타원 13"/>
            <p:cNvSpPr/>
            <p:nvPr/>
          </p:nvSpPr>
          <p:spPr>
            <a:xfrm rot="4860881">
              <a:off x="467624" y="4214522"/>
              <a:ext cx="1179031" cy="2171700"/>
            </a:xfrm>
            <a:prstGeom prst="trapezoid">
              <a:avLst>
                <a:gd name="adj" fmla="val 20966"/>
              </a:avLst>
            </a:prstGeom>
            <a:gradFill flip="none" rotWithShape="1">
              <a:gsLst>
                <a:gs pos="0">
                  <a:schemeClr val="bg1">
                    <a:alpha val="34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>
              <a:off x="1560701" y="4874560"/>
              <a:ext cx="660918" cy="425898"/>
            </a:xfrm>
            <a:custGeom>
              <a:avLst/>
              <a:gdLst>
                <a:gd name="connsiteX0" fmla="*/ 0 w 439271"/>
                <a:gd name="connsiteY0" fmla="*/ 0 h 242047"/>
                <a:gd name="connsiteX1" fmla="*/ 215153 w 439271"/>
                <a:gd name="connsiteY1" fmla="*/ 215153 h 242047"/>
                <a:gd name="connsiteX2" fmla="*/ 439271 w 439271"/>
                <a:gd name="connsiteY2" fmla="*/ 242047 h 242047"/>
                <a:gd name="connsiteX3" fmla="*/ 367553 w 439271"/>
                <a:gd name="connsiteY3" fmla="*/ 107576 h 242047"/>
                <a:gd name="connsiteX4" fmla="*/ 0 w 439271"/>
                <a:gd name="connsiteY4" fmla="*/ 0 h 242047"/>
                <a:gd name="connsiteX0" fmla="*/ 0 w 412518"/>
                <a:gd name="connsiteY0" fmla="*/ 0 h 262855"/>
                <a:gd name="connsiteX1" fmla="*/ 188400 w 412518"/>
                <a:gd name="connsiteY1" fmla="*/ 235961 h 262855"/>
                <a:gd name="connsiteX2" fmla="*/ 412518 w 412518"/>
                <a:gd name="connsiteY2" fmla="*/ 262855 h 262855"/>
                <a:gd name="connsiteX3" fmla="*/ 340800 w 412518"/>
                <a:gd name="connsiteY3" fmla="*/ 128384 h 262855"/>
                <a:gd name="connsiteX4" fmla="*/ 0 w 412518"/>
                <a:gd name="connsiteY4" fmla="*/ 0 h 262855"/>
                <a:gd name="connsiteX0" fmla="*/ 0 w 412518"/>
                <a:gd name="connsiteY0" fmla="*/ 0 h 262855"/>
                <a:gd name="connsiteX1" fmla="*/ 188400 w 412518"/>
                <a:gd name="connsiteY1" fmla="*/ 235961 h 262855"/>
                <a:gd name="connsiteX2" fmla="*/ 412518 w 412518"/>
                <a:gd name="connsiteY2" fmla="*/ 262855 h 262855"/>
                <a:gd name="connsiteX3" fmla="*/ 352690 w 412518"/>
                <a:gd name="connsiteY3" fmla="*/ 128384 h 262855"/>
                <a:gd name="connsiteX4" fmla="*/ 0 w 412518"/>
                <a:gd name="connsiteY4" fmla="*/ 0 h 262855"/>
                <a:gd name="connsiteX0" fmla="*/ 0 w 385765"/>
                <a:gd name="connsiteY0" fmla="*/ 0 h 268800"/>
                <a:gd name="connsiteX1" fmla="*/ 188400 w 385765"/>
                <a:gd name="connsiteY1" fmla="*/ 235961 h 268800"/>
                <a:gd name="connsiteX2" fmla="*/ 385765 w 385765"/>
                <a:gd name="connsiteY2" fmla="*/ 268800 h 268800"/>
                <a:gd name="connsiteX3" fmla="*/ 352690 w 385765"/>
                <a:gd name="connsiteY3" fmla="*/ 128384 h 268800"/>
                <a:gd name="connsiteX4" fmla="*/ 0 w 385765"/>
                <a:gd name="connsiteY4" fmla="*/ 0 h 268800"/>
                <a:gd name="connsiteX0" fmla="*/ 0 w 412518"/>
                <a:gd name="connsiteY0" fmla="*/ 0 h 265828"/>
                <a:gd name="connsiteX1" fmla="*/ 188400 w 412518"/>
                <a:gd name="connsiteY1" fmla="*/ 235961 h 265828"/>
                <a:gd name="connsiteX2" fmla="*/ 412518 w 412518"/>
                <a:gd name="connsiteY2" fmla="*/ 265828 h 265828"/>
                <a:gd name="connsiteX3" fmla="*/ 352690 w 412518"/>
                <a:gd name="connsiteY3" fmla="*/ 128384 h 265828"/>
                <a:gd name="connsiteX4" fmla="*/ 0 w 412518"/>
                <a:gd name="connsiteY4" fmla="*/ 0 h 265828"/>
                <a:gd name="connsiteX0" fmla="*/ 0 w 412518"/>
                <a:gd name="connsiteY0" fmla="*/ 0 h 265828"/>
                <a:gd name="connsiteX1" fmla="*/ 179483 w 412518"/>
                <a:gd name="connsiteY1" fmla="*/ 206235 h 265828"/>
                <a:gd name="connsiteX2" fmla="*/ 412518 w 412518"/>
                <a:gd name="connsiteY2" fmla="*/ 265828 h 265828"/>
                <a:gd name="connsiteX3" fmla="*/ 352690 w 412518"/>
                <a:gd name="connsiteY3" fmla="*/ 128384 h 265828"/>
                <a:gd name="connsiteX4" fmla="*/ 0 w 412518"/>
                <a:gd name="connsiteY4" fmla="*/ 0 h 26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518" h="265828">
                  <a:moveTo>
                    <a:pt x="0" y="0"/>
                  </a:moveTo>
                  <a:lnTo>
                    <a:pt x="179483" y="206235"/>
                  </a:lnTo>
                  <a:lnTo>
                    <a:pt x="412518" y="265828"/>
                  </a:lnTo>
                  <a:lnTo>
                    <a:pt x="352690" y="128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5565368" y="4269641"/>
            <a:ext cx="1770375" cy="1844798"/>
            <a:chOff x="10376912" y="4033959"/>
            <a:chExt cx="1180250" cy="1229865"/>
          </a:xfrm>
        </p:grpSpPr>
        <p:sp>
          <p:nvSpPr>
            <p:cNvPr id="10" name="사다리꼴 9"/>
            <p:cNvSpPr/>
            <p:nvPr/>
          </p:nvSpPr>
          <p:spPr>
            <a:xfrm rot="15322292">
              <a:off x="10437161" y="4491450"/>
              <a:ext cx="252534" cy="373031"/>
            </a:xfrm>
            <a:custGeom>
              <a:avLst/>
              <a:gdLst>
                <a:gd name="connsiteX0" fmla="*/ 0 w 256041"/>
                <a:gd name="connsiteY0" fmla="*/ 326059 h 326059"/>
                <a:gd name="connsiteX1" fmla="*/ 64010 w 256041"/>
                <a:gd name="connsiteY1" fmla="*/ 0 h 326059"/>
                <a:gd name="connsiteX2" fmla="*/ 192031 w 256041"/>
                <a:gd name="connsiteY2" fmla="*/ 0 h 326059"/>
                <a:gd name="connsiteX3" fmla="*/ 256041 w 256041"/>
                <a:gd name="connsiteY3" fmla="*/ 326059 h 326059"/>
                <a:gd name="connsiteX4" fmla="*/ 0 w 256041"/>
                <a:gd name="connsiteY4" fmla="*/ 326059 h 326059"/>
                <a:gd name="connsiteX0" fmla="*/ 0 w 256041"/>
                <a:gd name="connsiteY0" fmla="*/ 362222 h 362222"/>
                <a:gd name="connsiteX1" fmla="*/ 64010 w 256041"/>
                <a:gd name="connsiteY1" fmla="*/ 36163 h 362222"/>
                <a:gd name="connsiteX2" fmla="*/ 213776 w 256041"/>
                <a:gd name="connsiteY2" fmla="*/ 0 h 362222"/>
                <a:gd name="connsiteX3" fmla="*/ 256041 w 256041"/>
                <a:gd name="connsiteY3" fmla="*/ 362222 h 362222"/>
                <a:gd name="connsiteX4" fmla="*/ 0 w 256041"/>
                <a:gd name="connsiteY4" fmla="*/ 362222 h 362222"/>
                <a:gd name="connsiteX0" fmla="*/ 0 w 256041"/>
                <a:gd name="connsiteY0" fmla="*/ 362222 h 362222"/>
                <a:gd name="connsiteX1" fmla="*/ 92362 w 256041"/>
                <a:gd name="connsiteY1" fmla="*/ 31258 h 362222"/>
                <a:gd name="connsiteX2" fmla="*/ 213776 w 256041"/>
                <a:gd name="connsiteY2" fmla="*/ 0 h 362222"/>
                <a:gd name="connsiteX3" fmla="*/ 256041 w 256041"/>
                <a:gd name="connsiteY3" fmla="*/ 362222 h 362222"/>
                <a:gd name="connsiteX4" fmla="*/ 0 w 256041"/>
                <a:gd name="connsiteY4" fmla="*/ 362222 h 362222"/>
                <a:gd name="connsiteX0" fmla="*/ 0 w 256041"/>
                <a:gd name="connsiteY0" fmla="*/ 362222 h 372240"/>
                <a:gd name="connsiteX1" fmla="*/ 92362 w 256041"/>
                <a:gd name="connsiteY1" fmla="*/ 31258 h 372240"/>
                <a:gd name="connsiteX2" fmla="*/ 213776 w 256041"/>
                <a:gd name="connsiteY2" fmla="*/ 0 h 372240"/>
                <a:gd name="connsiteX3" fmla="*/ 256041 w 256041"/>
                <a:gd name="connsiteY3" fmla="*/ 362222 h 372240"/>
                <a:gd name="connsiteX4" fmla="*/ 0 w 256041"/>
                <a:gd name="connsiteY4" fmla="*/ 362222 h 372240"/>
                <a:gd name="connsiteX0" fmla="*/ 0 w 256041"/>
                <a:gd name="connsiteY0" fmla="*/ 362222 h 374297"/>
                <a:gd name="connsiteX1" fmla="*/ 92362 w 256041"/>
                <a:gd name="connsiteY1" fmla="*/ 31258 h 374297"/>
                <a:gd name="connsiteX2" fmla="*/ 213776 w 256041"/>
                <a:gd name="connsiteY2" fmla="*/ 0 h 374297"/>
                <a:gd name="connsiteX3" fmla="*/ 256041 w 256041"/>
                <a:gd name="connsiteY3" fmla="*/ 362222 h 374297"/>
                <a:gd name="connsiteX4" fmla="*/ 0 w 256041"/>
                <a:gd name="connsiteY4" fmla="*/ 362222 h 374297"/>
                <a:gd name="connsiteX0" fmla="*/ 0 w 252534"/>
                <a:gd name="connsiteY0" fmla="*/ 358214 h 373031"/>
                <a:gd name="connsiteX1" fmla="*/ 88855 w 252534"/>
                <a:gd name="connsiteY1" fmla="*/ 31258 h 373031"/>
                <a:gd name="connsiteX2" fmla="*/ 210269 w 252534"/>
                <a:gd name="connsiteY2" fmla="*/ 0 h 373031"/>
                <a:gd name="connsiteX3" fmla="*/ 252534 w 252534"/>
                <a:gd name="connsiteY3" fmla="*/ 362222 h 373031"/>
                <a:gd name="connsiteX4" fmla="*/ 0 w 252534"/>
                <a:gd name="connsiteY4" fmla="*/ 358214 h 37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534" h="373031">
                  <a:moveTo>
                    <a:pt x="0" y="358214"/>
                  </a:moveTo>
                  <a:lnTo>
                    <a:pt x="88855" y="31258"/>
                  </a:lnTo>
                  <a:lnTo>
                    <a:pt x="210269" y="0"/>
                  </a:lnTo>
                  <a:lnTo>
                    <a:pt x="252534" y="362222"/>
                  </a:lnTo>
                  <a:cubicBezTo>
                    <a:pt x="168687" y="384763"/>
                    <a:pt x="88151" y="366329"/>
                    <a:pt x="0" y="35821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13" name="타원 13"/>
            <p:cNvSpPr/>
            <p:nvPr/>
          </p:nvSpPr>
          <p:spPr>
            <a:xfrm rot="5161724" flipV="1">
              <a:off x="10393193" y="4099855"/>
              <a:ext cx="1229865" cy="1098073"/>
            </a:xfrm>
            <a:prstGeom prst="trapezoid">
              <a:avLst>
                <a:gd name="adj" fmla="val 26975"/>
              </a:avLst>
            </a:prstGeom>
            <a:gradFill flip="none" rotWithShape="1">
              <a:gsLst>
                <a:gs pos="0">
                  <a:srgbClr val="C00000">
                    <a:alpha val="22000"/>
                  </a:srgbClr>
                </a:gs>
                <a:gs pos="100000">
                  <a:srgbClr val="C00000">
                    <a:alpha val="57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355182" y="4364114"/>
            <a:ext cx="8823537" cy="1636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950" b="1" i="1" dirty="0">
                <a:gradFill flip="none" rotWithShape="1">
                  <a:gsLst>
                    <a:gs pos="0">
                      <a:srgbClr val="C00000"/>
                    </a:gs>
                    <a:gs pos="100000">
                      <a:prstClr val="white"/>
                    </a:gs>
                  </a:gsLst>
                  <a:lin ang="0" scaled="1"/>
                  <a:tileRect/>
                </a:gradFill>
              </a:rPr>
              <a:t>UBIMOBILITY</a:t>
            </a:r>
          </a:p>
          <a:p>
            <a:pPr algn="r">
              <a:lnSpc>
                <a:spcPct val="150000"/>
              </a:lnSpc>
            </a:pPr>
            <a:r>
              <a:rPr lang="ko-KR" altLang="en-US" sz="1950" dirty="0" err="1">
                <a:solidFill>
                  <a:srgbClr val="D94925"/>
                </a:solidFill>
              </a:rPr>
              <a:t>나는야</a:t>
            </a:r>
            <a:r>
              <a:rPr lang="ko-KR" altLang="en-US" sz="1950" dirty="0">
                <a:solidFill>
                  <a:srgbClr val="D94925"/>
                </a:solidFill>
              </a:rPr>
              <a:t> 미래 테슬라 오너</a:t>
            </a:r>
            <a:endParaRPr lang="en-US" altLang="ko-KR" sz="1950" dirty="0">
              <a:solidFill>
                <a:srgbClr val="D9492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86DBB-3B22-47A8-88AB-AA2421FC6198}"/>
              </a:ext>
            </a:extLst>
          </p:cNvPr>
          <p:cNvSpPr txBox="1"/>
          <p:nvPr/>
        </p:nvSpPr>
        <p:spPr>
          <a:xfrm>
            <a:off x="12901848" y="9182100"/>
            <a:ext cx="4495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2200" kern="0" spc="-100" dirty="0">
                <a:solidFill>
                  <a:srgbClr val="FFFFFF"/>
                </a:solidFill>
                <a:latin typeface="에스코어 드림 2 ExtraLight" pitchFamily="34" charset="0"/>
                <a:cs typeface="에스코어 드림 2 ExtraLight" pitchFamily="34" charset="0"/>
              </a:rPr>
              <a:t>3조: </a:t>
            </a:r>
            <a:r>
              <a:rPr lang="ko-KR" altLang="en-US" sz="2200" kern="0" spc="-100" dirty="0" err="1">
                <a:solidFill>
                  <a:srgbClr val="FFFFFF"/>
                </a:solidFill>
                <a:latin typeface="에스코어 드림 2 ExtraLight" pitchFamily="34" charset="0"/>
                <a:cs typeface="에스코어 드림 2 ExtraLight" pitchFamily="34" charset="0"/>
              </a:rPr>
              <a:t>계해범</a:t>
            </a:r>
            <a:r>
              <a:rPr lang="ko-KR" altLang="en-US" sz="2200" kern="0" spc="-100" dirty="0">
                <a:solidFill>
                  <a:srgbClr val="FFFFFF"/>
                </a:solidFill>
                <a:latin typeface="에스코어 드림 2 ExtraLight" pitchFamily="34" charset="0"/>
                <a:cs typeface="에스코어 드림 2 ExtraLight" pitchFamily="34" charset="0"/>
              </a:rPr>
              <a:t> 목민수 박수민 </a:t>
            </a:r>
            <a:r>
              <a:rPr lang="ko-KR" altLang="en-US" sz="2200" kern="0" spc="-100" dirty="0" err="1">
                <a:solidFill>
                  <a:srgbClr val="FFFFFF"/>
                </a:solidFill>
                <a:latin typeface="에스코어 드림 2 ExtraLight" pitchFamily="34" charset="0"/>
                <a:cs typeface="에스코어 드림 2 ExtraLight" pitchFamily="34" charset="0"/>
              </a:rPr>
              <a:t>배경륜</a:t>
            </a:r>
            <a:r>
              <a:rPr lang="ko-KR" altLang="en-US" sz="2200" kern="0" spc="-100" dirty="0">
                <a:solidFill>
                  <a:srgbClr val="FFFFFF"/>
                </a:solidFill>
                <a:latin typeface="에스코어 드림 2 ExtraLight" pitchFamily="34" charset="0"/>
                <a:cs typeface="에스코어 드림 2 ExtraLight" pitchFamily="34" charset="0"/>
              </a:rPr>
              <a:t> 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24640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949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-219048"/>
            <a:ext cx="9142857" cy="10723810"/>
            <a:chOff x="9142857" y="-219048"/>
            <a:chExt cx="9142857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-219048"/>
              <a:ext cx="9142857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05164" y="949629"/>
            <a:ext cx="937796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39128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1E1C1C"/>
                </a:solidFill>
                <a:latin typeface="Bahnschrift" panose="020B0502040204020203" pitchFamily="34" charset="0"/>
                <a:cs typeface="Bebas" pitchFamily="34" charset="0"/>
              </a:rPr>
              <a:t>01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09337" y="5630566"/>
            <a:ext cx="5628472" cy="3154378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OpenCV</a:t>
            </a:r>
            <a:r>
              <a:rPr lang="ko-KR" altLang="en-US" sz="3600" dirty="0">
                <a:solidFill>
                  <a:schemeClr val="bg1"/>
                </a:solidFill>
              </a:rPr>
              <a:t>를 이용하여</a:t>
            </a:r>
            <a:r>
              <a:rPr lang="en-US" altLang="ko-KR" sz="3600" dirty="0">
                <a:solidFill>
                  <a:schemeClr val="bg1"/>
                </a:solidFill>
              </a:rPr>
              <a:t> </a:t>
            </a:r>
            <a:br>
              <a:rPr lang="en-US" altLang="ko-KR" sz="3600" dirty="0">
                <a:solidFill>
                  <a:schemeClr val="bg1"/>
                </a:solidFill>
              </a:rPr>
            </a:br>
            <a:r>
              <a:rPr lang="ko-KR" altLang="en-US" sz="3600" dirty="0">
                <a:solidFill>
                  <a:schemeClr val="bg1"/>
                </a:solidFill>
              </a:rPr>
              <a:t>차선 인식</a:t>
            </a:r>
            <a:r>
              <a:rPr lang="en-US" altLang="ko-KR" sz="3600" dirty="0">
                <a:solidFill>
                  <a:schemeClr val="bg1"/>
                </a:solidFill>
              </a:rPr>
              <a:t>, </a:t>
            </a:r>
            <a:r>
              <a:rPr lang="ko-KR" altLang="en-US" sz="3600" dirty="0">
                <a:solidFill>
                  <a:schemeClr val="bg1"/>
                </a:solidFill>
              </a:rPr>
              <a:t>신호등 인식</a:t>
            </a:r>
            <a:endParaRPr lang="en-US" altLang="ko-KR" sz="36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3600" dirty="0">
                <a:solidFill>
                  <a:schemeClr val="bg1"/>
                </a:solidFill>
              </a:rPr>
              <a:t>색공간과 테두리를 추출하여 알고리즘을 통해 연산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9128" y="4131380"/>
            <a:ext cx="4256872" cy="12014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자동주행</a:t>
            </a:r>
            <a:endParaRPr lang="en-US" altLang="ko-KR" sz="5500" dirty="0">
              <a:solidFill>
                <a:srgbClr val="FFFFFF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endParaRPr lang="en-US" sz="3000" dirty="0">
              <a:solidFill>
                <a:srgbClr val="FFFFFF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467209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1E1C1C"/>
                </a:solidFill>
                <a:latin typeface="Bahnschrift" panose="020B0502040204020203" pitchFamily="34" charset="0"/>
                <a:cs typeface="Bebas" pitchFamily="34" charset="0"/>
              </a:rPr>
              <a:t>02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67209" y="5667538"/>
            <a:ext cx="5152037" cy="3154378"/>
          </a:xfrm>
          <a:prstGeom prst="rect">
            <a:avLst/>
          </a:prstGeom>
          <a:noFill/>
        </p:spPr>
        <p:txBody>
          <a:bodyPr wrap="square" rtlCol="0"/>
          <a:lstStyle/>
          <a:p>
            <a:pPr marL="571500" indent="-571500">
              <a:buFontTx/>
              <a:buChar char="-"/>
            </a:pPr>
            <a:r>
              <a:rPr lang="en-US" sz="3600" dirty="0"/>
              <a:t>MQTT </a:t>
            </a:r>
            <a:r>
              <a:rPr lang="ko-KR" altLang="en-US" sz="3600" dirty="0"/>
              <a:t>통신을 이용</a:t>
            </a:r>
            <a:endParaRPr lang="en-US" altLang="ko-KR" sz="3600" dirty="0"/>
          </a:p>
          <a:p>
            <a:pPr marL="571500" indent="-571500">
              <a:buFontTx/>
              <a:buChar char="-"/>
            </a:pPr>
            <a:r>
              <a:rPr lang="en-US" sz="3600" dirty="0"/>
              <a:t>JSON </a:t>
            </a:r>
            <a:r>
              <a:rPr lang="ko-KR" altLang="en-US" sz="3600" dirty="0"/>
              <a:t>형식으로 데이터 송수신</a:t>
            </a:r>
            <a:endParaRPr lang="en-US" altLang="ko-KR" sz="3600" dirty="0"/>
          </a:p>
        </p:txBody>
      </p:sp>
      <p:sp>
        <p:nvSpPr>
          <p:cNvPr id="20" name="Object 20"/>
          <p:cNvSpPr txBox="1"/>
          <p:nvPr/>
        </p:nvSpPr>
        <p:spPr>
          <a:xfrm>
            <a:off x="10482915" y="4140510"/>
            <a:ext cx="3766485" cy="10258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수동주행</a:t>
            </a:r>
            <a:endParaRPr lang="en-US" altLang="ko-KR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467209" y="5341957"/>
            <a:ext cx="5152037" cy="42685"/>
            <a:chOff x="10467209" y="5341957"/>
            <a:chExt cx="5152037" cy="426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7209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A8CD2F0-4FCE-4143-B7AD-C801A9F151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6" t="11062" r="4356" b="11683"/>
          <a:stretch/>
        </p:blipFill>
        <p:spPr>
          <a:xfrm>
            <a:off x="14831773" y="112412"/>
            <a:ext cx="3237908" cy="58886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56AF4-536C-485C-9760-D0A8E4B0A5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61" t="8493" r="4167" b="8410"/>
          <a:stretch/>
        </p:blipFill>
        <p:spPr>
          <a:xfrm>
            <a:off x="6699633" y="121559"/>
            <a:ext cx="3239163" cy="6082327"/>
          </a:xfrm>
          <a:prstGeom prst="rect">
            <a:avLst/>
          </a:prstGeom>
        </p:spPr>
      </p:pic>
      <p:sp>
        <p:nvSpPr>
          <p:cNvPr id="21" name="Object 7">
            <a:extLst>
              <a:ext uri="{FF2B5EF4-FFF2-40B4-BE49-F238E27FC236}">
                <a16:creationId xmlns:a16="http://schemas.microsoft.com/office/drawing/2014/main" id="{FF66C7C3-9ECF-4FD3-8329-0D829EB1C4B9}"/>
              </a:ext>
            </a:extLst>
          </p:cNvPr>
          <p:cNvSpPr txBox="1"/>
          <p:nvPr/>
        </p:nvSpPr>
        <p:spPr>
          <a:xfrm>
            <a:off x="827231" y="722228"/>
            <a:ext cx="3239163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앱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74010" y="9335256"/>
            <a:ext cx="3552496" cy="3238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kern="0" spc="-100" dirty="0">
                <a:solidFill>
                  <a:srgbClr val="1E1C1C"/>
                </a:solidFill>
                <a:latin typeface="Bahnschrift" panose="020B0502040204020203" pitchFamily="34" charset="0"/>
                <a:cs typeface="에스코어 드림 4 Regular" pitchFamily="34" charset="0"/>
              </a:rPr>
              <a:t>이름을 입력하세요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17384" y="9383473"/>
            <a:ext cx="3566265" cy="22856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00" kern="0" spc="500" dirty="0">
                <a:solidFill>
                  <a:srgbClr val="1E1C1C"/>
                </a:solidFill>
                <a:latin typeface="Bahnschrift" panose="020B0502040204020203" pitchFamily="34" charset="0"/>
                <a:cs typeface="에스코어 드림 4 Regular" pitchFamily="34" charset="0"/>
              </a:rPr>
              <a:t>WWW.MIRICANVAS.COM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01033" y="949610"/>
            <a:ext cx="664601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kern="0" spc="-100" dirty="0">
                <a:solidFill>
                  <a:srgbClr val="1E1C1C"/>
                </a:solidFill>
                <a:latin typeface="Bahnschrift" panose="020B0502040204020203" pitchFamily="34" charset="0"/>
                <a:cs typeface="에스코어 드림 4 Regular" pitchFamily="34" charset="0"/>
              </a:rPr>
              <a:t>04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1033" y="2392857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03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8428" y="6230517"/>
            <a:ext cx="4752167" cy="38020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kern="0" spc="-100" dirty="0">
                <a:solidFill>
                  <a:srgbClr val="FFFFFF"/>
                </a:solidFill>
                <a:latin typeface="Bahnschrift" panose="020B0502040204020203" pitchFamily="34" charset="0"/>
              </a:rPr>
              <a:t>능동 </a:t>
            </a:r>
            <a:r>
              <a:rPr lang="ko-KR" altLang="en-US" sz="2000" kern="0" spc="-100" dirty="0" err="1">
                <a:solidFill>
                  <a:srgbClr val="FFFFFF"/>
                </a:solidFill>
                <a:latin typeface="Bahnschrift" panose="020B0502040204020203" pitchFamily="34" charset="0"/>
              </a:rPr>
              <a:t>부저를</a:t>
            </a:r>
            <a:r>
              <a:rPr lang="ko-KR" altLang="en-US" sz="2000" kern="0" spc="-100" dirty="0">
                <a:solidFill>
                  <a:srgbClr val="FFFFFF"/>
                </a:solidFill>
                <a:latin typeface="Bahnschrift" panose="020B0502040204020203" pitchFamily="34" charset="0"/>
              </a:rPr>
              <a:t> 사용해 버튼 클릭 시 경적이 울린다</a:t>
            </a:r>
            <a:r>
              <a:rPr lang="en-US" altLang="ko-KR" sz="2000" kern="0" spc="-100" dirty="0">
                <a:solidFill>
                  <a:srgbClr val="FFFFFF"/>
                </a:solidFill>
                <a:latin typeface="Bahnschrift" panose="020B0502040204020203" pitchFamily="34" charset="0"/>
              </a:rPr>
              <a:t>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44406" y="4254075"/>
            <a:ext cx="3650257" cy="159721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5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경적</a:t>
            </a:r>
          </a:p>
          <a:p>
            <a:pPr algn="just"/>
            <a:r>
              <a:rPr lang="en-US" sz="3000" dirty="0">
                <a:solidFill>
                  <a:srgbClr val="D94925"/>
                </a:solidFill>
                <a:latin typeface="Bahnschrift" panose="020B0502040204020203" pitchFamily="34" charset="0"/>
                <a:cs typeface="Caviar Dreams" pitchFamily="34" charset="0"/>
              </a:rPr>
              <a:t>active buzzer</a:t>
            </a:r>
          </a:p>
          <a:p>
            <a:pPr algn="just"/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780441" y="5808602"/>
            <a:ext cx="4209524" cy="42685"/>
            <a:chOff x="1780441" y="5808602"/>
            <a:chExt cx="4209524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0441" y="5808602"/>
              <a:ext cx="4209524" cy="4268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986231" y="2392857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04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38095" y="6175071"/>
            <a:ext cx="4209524" cy="38020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kern="0" spc="-100" dirty="0">
                <a:solidFill>
                  <a:srgbClr val="FFFFFF"/>
                </a:solidFill>
                <a:latin typeface="Bahnschrift" panose="020B0502040204020203" pitchFamily="34" charset="0"/>
                <a:cs typeface="에스코어 드림 3 Light" pitchFamily="34" charset="0"/>
              </a:rPr>
              <a:t>LED</a:t>
            </a:r>
            <a:r>
              <a:rPr lang="ko-KR" altLang="en-US" sz="2000" kern="0" spc="-100" dirty="0">
                <a:solidFill>
                  <a:srgbClr val="FFFFFF"/>
                </a:solidFill>
                <a:latin typeface="Bahnschrift" panose="020B0502040204020203" pitchFamily="34" charset="0"/>
                <a:cs typeface="에스코어 드림 3 Light" pitchFamily="34" charset="0"/>
              </a:rPr>
              <a:t>를 사용하여 버튼 클릭 시 불 </a:t>
            </a:r>
            <a:r>
              <a:rPr lang="ko-KR" altLang="en-US" sz="2000" kern="0" spc="-100" dirty="0" err="1">
                <a:solidFill>
                  <a:srgbClr val="FFFFFF"/>
                </a:solidFill>
                <a:latin typeface="Bahnschrift" panose="020B0502040204020203" pitchFamily="34" charset="0"/>
                <a:cs typeface="에스코어 드림 3 Light" pitchFamily="34" charset="0"/>
              </a:rPr>
              <a:t>켜짐</a:t>
            </a:r>
            <a:r>
              <a:rPr lang="en-US" altLang="ko-KR" sz="2000" kern="0" spc="-100" dirty="0">
                <a:solidFill>
                  <a:srgbClr val="FFFFFF"/>
                </a:solidFill>
                <a:latin typeface="Bahnschrift" panose="020B0502040204020203" pitchFamily="34" charset="0"/>
                <a:cs typeface="에스코어 드림 3 Light" pitchFamily="34" charset="0"/>
              </a:rPr>
              <a:t>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86229" y="4235753"/>
            <a:ext cx="4209525" cy="146435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5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헤드라이트</a:t>
            </a:r>
          </a:p>
          <a:p>
            <a:pPr algn="just"/>
            <a:r>
              <a:rPr lang="en-US" sz="3000" dirty="0">
                <a:solidFill>
                  <a:srgbClr val="D94925"/>
                </a:solidFill>
                <a:latin typeface="Bahnschrift" panose="020B0502040204020203" pitchFamily="34" charset="0"/>
                <a:cs typeface="Caviar Dreams" pitchFamily="34" charset="0"/>
              </a:rPr>
              <a:t>active buzzer</a:t>
            </a:r>
          </a:p>
          <a:p>
            <a:pPr algn="just"/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71429" y="2392857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05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73013" y="6175071"/>
            <a:ext cx="4315538" cy="38020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서보</a:t>
            </a:r>
            <a:r>
              <a:rPr lang="ko-KR" alt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모터를 사용하여 버튼 클릭 시 문이 열리고 한번 더 누르면 문이 잠긴다</a:t>
            </a:r>
            <a:r>
              <a:rPr lang="en-US" altLang="ko-KR" sz="2000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15835" y="4235752"/>
            <a:ext cx="3693633" cy="139947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500" dirty="0">
                <a:solidFill>
                  <a:srgbClr val="D94925"/>
                </a:solidFill>
                <a:latin typeface="Bahnschrift" panose="020B0502040204020203" pitchFamily="34" charset="0"/>
                <a:cs typeface="Caviar Dreams" pitchFamily="34" charset="0"/>
              </a:rPr>
              <a:t>자동문</a:t>
            </a:r>
          </a:p>
          <a:p>
            <a:pPr algn="just"/>
            <a:r>
              <a:rPr lang="en-US" sz="3000" dirty="0">
                <a:solidFill>
                  <a:srgbClr val="D94925"/>
                </a:solidFill>
                <a:latin typeface="Bahnschrift" panose="020B0502040204020203" pitchFamily="34" charset="0"/>
                <a:cs typeface="Caviar Dreams" pitchFamily="34" charset="0"/>
              </a:rPr>
              <a:t>servo motor</a:t>
            </a:r>
            <a:endParaRPr lang="en-US" dirty="0">
              <a:latin typeface="Bahnschrift" panose="020B0502040204020203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026020" y="5830483"/>
            <a:ext cx="4209524" cy="42685"/>
            <a:chOff x="12150837" y="5724733"/>
            <a:chExt cx="4209524" cy="4268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50837" y="5724733"/>
              <a:ext cx="4209524" cy="426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94718" y="5808601"/>
            <a:ext cx="4209524" cy="42685"/>
            <a:chOff x="6986231" y="5808602"/>
            <a:chExt cx="4209524" cy="426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6231" y="5808602"/>
              <a:ext cx="4209524" cy="4268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513513-A3C6-46AC-9C14-422E6F05D323}"/>
              </a:ext>
            </a:extLst>
          </p:cNvPr>
          <p:cNvGrpSpPr/>
          <p:nvPr/>
        </p:nvGrpSpPr>
        <p:grpSpPr>
          <a:xfrm>
            <a:off x="14018245" y="229491"/>
            <a:ext cx="4006894" cy="3084813"/>
            <a:chOff x="4318717" y="752059"/>
            <a:chExt cx="4729501" cy="371665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3E78857-C32A-4A6B-966D-BA788F2D7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3361" b="32584"/>
            <a:stretch/>
          </p:blipFill>
          <p:spPr>
            <a:xfrm>
              <a:off x="4318717" y="752059"/>
              <a:ext cx="4729501" cy="3716652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BF68756-5E95-4978-8BB5-579B84BA96F0}"/>
                </a:ext>
              </a:extLst>
            </p:cNvPr>
            <p:cNvSpPr/>
            <p:nvPr/>
          </p:nvSpPr>
          <p:spPr>
            <a:xfrm>
              <a:off x="4796054" y="1819289"/>
              <a:ext cx="1066800" cy="12431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A2FC388-4CF8-4AFA-864F-77362FAE26D8}"/>
                </a:ext>
              </a:extLst>
            </p:cNvPr>
            <p:cNvSpPr/>
            <p:nvPr/>
          </p:nvSpPr>
          <p:spPr>
            <a:xfrm>
              <a:off x="6120683" y="1783420"/>
              <a:ext cx="1066800" cy="12431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BC80795-5E9B-4F61-B405-3DE55B9D2E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15200" y="1292459"/>
              <a:ext cx="81861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7EA2D73-9FC6-46CA-AD86-78AD831A47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46" t="18676" r="27142" b="18299"/>
          <a:stretch/>
        </p:blipFill>
        <p:spPr>
          <a:xfrm rot="5400000">
            <a:off x="5511646" y="6357782"/>
            <a:ext cx="3088686" cy="4020700"/>
          </a:xfrm>
          <a:prstGeom prst="rect">
            <a:avLst/>
          </a:prstGeom>
        </p:spPr>
      </p:pic>
      <p:sp>
        <p:nvSpPr>
          <p:cNvPr id="30" name="Object 7">
            <a:extLst>
              <a:ext uri="{FF2B5EF4-FFF2-40B4-BE49-F238E27FC236}">
                <a16:creationId xmlns:a16="http://schemas.microsoft.com/office/drawing/2014/main" id="{4B1CD211-F333-46AD-9002-291A3D29E9F6}"/>
              </a:ext>
            </a:extLst>
          </p:cNvPr>
          <p:cNvSpPr txBox="1"/>
          <p:nvPr/>
        </p:nvSpPr>
        <p:spPr>
          <a:xfrm>
            <a:off x="1005164" y="949629"/>
            <a:ext cx="937796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앱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39128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05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8800" y="5681826"/>
            <a:ext cx="7004755" cy="38020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초음파 센서를 사용하여 일정 범위 안에서 물체가 감지되면 경적을 울린다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초음파센서에 대한 파이썬 코드를 클래스화 한 후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</a:rPr>
              <a:t>Mymqtt_Sub</a:t>
            </a:r>
            <a:r>
              <a:rPr lang="ko-KR" altLang="en-US" sz="2000" dirty="0">
                <a:solidFill>
                  <a:schemeClr val="bg1"/>
                </a:solidFill>
              </a:rPr>
              <a:t> 클래스 안에 정의하여 </a:t>
            </a:r>
            <a:r>
              <a:rPr lang="en-US" altLang="ko-KR" sz="2000" dirty="0">
                <a:solidFill>
                  <a:schemeClr val="bg1"/>
                </a:solidFill>
              </a:rPr>
              <a:t>MQTT </a:t>
            </a:r>
            <a:r>
              <a:rPr lang="ko-KR" altLang="en-US" sz="2000" dirty="0">
                <a:solidFill>
                  <a:schemeClr val="bg1"/>
                </a:solidFill>
              </a:rPr>
              <a:t>통신으로 연동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일정범위 밖이면 </a:t>
            </a:r>
            <a:r>
              <a:rPr lang="en-US" altLang="ko-KR" sz="2000" dirty="0">
                <a:solidFill>
                  <a:schemeClr val="bg1"/>
                </a:solidFill>
              </a:rPr>
              <a:t>safe, </a:t>
            </a:r>
            <a:r>
              <a:rPr lang="ko-KR" altLang="en-US" sz="2000" dirty="0">
                <a:solidFill>
                  <a:schemeClr val="bg1"/>
                </a:solidFill>
              </a:rPr>
              <a:t>범위 안이면 </a:t>
            </a:r>
            <a:r>
              <a:rPr lang="en-US" altLang="ko-KR" sz="2000" dirty="0">
                <a:solidFill>
                  <a:schemeClr val="bg1"/>
                </a:solidFill>
              </a:rPr>
              <a:t>warning </a:t>
            </a:r>
            <a:r>
              <a:rPr lang="ko-KR" altLang="en-US" sz="2000" dirty="0">
                <a:solidFill>
                  <a:schemeClr val="bg1"/>
                </a:solidFill>
              </a:rPr>
              <a:t>을 </a:t>
            </a:r>
            <a:r>
              <a:rPr lang="en-US" altLang="ko-KR" sz="2000" dirty="0">
                <a:solidFill>
                  <a:schemeClr val="bg1"/>
                </a:solidFill>
              </a:rPr>
              <a:t>publish</a:t>
            </a:r>
            <a:r>
              <a:rPr lang="ko-KR" altLang="en-US" sz="2000" dirty="0">
                <a:solidFill>
                  <a:schemeClr val="bg1"/>
                </a:solidFill>
              </a:rPr>
              <a:t>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4840" y="3973786"/>
            <a:ext cx="7298451" cy="136817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간격 조정</a:t>
            </a:r>
            <a:endParaRPr lang="en-US" altLang="ko-KR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r>
              <a:rPr lang="en-US" altLang="ko-KR" sz="3000" dirty="0" err="1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Ultrawave</a:t>
            </a:r>
            <a:r>
              <a:rPr lang="en-US" altLang="ko-KR" sz="30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 sensor</a:t>
            </a:r>
          </a:p>
          <a:p>
            <a:pPr algn="just"/>
            <a:endParaRPr lang="en-US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076361-194D-4817-9643-8BC64D25CCB7}"/>
              </a:ext>
            </a:extLst>
          </p:cNvPr>
          <p:cNvGrpSpPr/>
          <p:nvPr/>
        </p:nvGrpSpPr>
        <p:grpSpPr>
          <a:xfrm>
            <a:off x="8743882" y="1121053"/>
            <a:ext cx="7844716" cy="3812179"/>
            <a:chOff x="9412022" y="1261412"/>
            <a:chExt cx="7844716" cy="38121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B474FF-FD46-41E7-882B-A06A83523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2022" y="1261412"/>
              <a:ext cx="7844716" cy="381217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2F194A-4F2B-4EAE-B007-0ACD3C96B5E3}"/>
                </a:ext>
              </a:extLst>
            </p:cNvPr>
            <p:cNvSpPr/>
            <p:nvPr/>
          </p:nvSpPr>
          <p:spPr>
            <a:xfrm>
              <a:off x="10383133" y="3090167"/>
              <a:ext cx="5161667" cy="342849"/>
            </a:xfrm>
            <a:prstGeom prst="rect">
              <a:avLst/>
            </a:prstGeom>
            <a:solidFill>
              <a:srgbClr val="FFC000">
                <a:alpha val="21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FE2071C-6A64-4E1E-9444-0D5EB3CD26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99" r="33348"/>
          <a:stretch/>
        </p:blipFill>
        <p:spPr>
          <a:xfrm rot="5400000">
            <a:off x="11285100" y="3810279"/>
            <a:ext cx="3548049" cy="6342950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E3DFB593-F977-47CF-8355-863349142D0D}"/>
              </a:ext>
            </a:extLst>
          </p:cNvPr>
          <p:cNvSpPr txBox="1"/>
          <p:nvPr/>
        </p:nvSpPr>
        <p:spPr>
          <a:xfrm>
            <a:off x="827231" y="722228"/>
            <a:ext cx="3239163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앱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07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39128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1E1C1C"/>
                </a:solidFill>
                <a:latin typeface="Bahnschrift" panose="020B0502040204020203" pitchFamily="34" charset="0"/>
                <a:cs typeface="Bebas" pitchFamily="34" charset="0"/>
              </a:rPr>
              <a:t>06</a:t>
            </a:r>
            <a:endParaRPr lang="en-US" sz="10700" dirty="0">
              <a:latin typeface="Bahnschrift" panose="020B0502040204020203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36484" y="3998974"/>
            <a:ext cx="7298451" cy="13856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졸음운전방지</a:t>
            </a:r>
            <a:endParaRPr lang="en-US" altLang="ko-KR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r>
              <a:rPr lang="en-US" sz="30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Pulse sensor</a:t>
            </a:r>
          </a:p>
          <a:p>
            <a:pPr algn="just"/>
            <a:endParaRPr lang="en-US" sz="2000" dirty="0">
              <a:latin typeface="Bahnschrift" panose="020B0502040204020203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839129" y="5681826"/>
            <a:ext cx="6542872" cy="2307555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buFontTx/>
              <a:buChar char="-"/>
            </a:pPr>
            <a:r>
              <a:rPr lang="ko-KR" altLang="en-US" sz="2000" dirty="0">
                <a:latin typeface="Bahnschrift" panose="020B0502040204020203" pitchFamily="34" charset="0"/>
              </a:rPr>
              <a:t>졸음운전방지 스위치를 키면 맥박센서를 사용한 기능이 </a:t>
            </a:r>
            <a:r>
              <a:rPr lang="ko-KR" altLang="en-US" sz="2000" dirty="0" err="1">
                <a:latin typeface="Bahnschrift" panose="020B0502040204020203" pitchFamily="34" charset="0"/>
              </a:rPr>
              <a:t>켜짐</a:t>
            </a:r>
            <a:endParaRPr lang="en-US" altLang="ko-KR" sz="2000" dirty="0">
              <a:latin typeface="Bahnschrift" panose="020B0502040204020203" pitchFamily="34" charset="0"/>
            </a:endParaRPr>
          </a:p>
          <a:p>
            <a:pPr marL="342900" indent="-342900" algn="just">
              <a:buFontTx/>
              <a:buChar char="-"/>
            </a:pPr>
            <a:endParaRPr lang="en-US" altLang="ko-KR" sz="2000" dirty="0">
              <a:latin typeface="Bahnschrift" panose="020B0502040204020203" pitchFamily="34" charset="0"/>
            </a:endParaRPr>
          </a:p>
          <a:p>
            <a:pPr algn="just"/>
            <a:r>
              <a:rPr lang="en-US" altLang="ko-KR" sz="2000" dirty="0">
                <a:latin typeface="Bahnschrift" panose="020B0502040204020203" pitchFamily="34" charset="0"/>
              </a:rPr>
              <a:t>- </a:t>
            </a:r>
            <a:r>
              <a:rPr lang="ko-KR" altLang="en-US" sz="2000" dirty="0">
                <a:latin typeface="Bahnschrift" panose="020B0502040204020203" pitchFamily="34" charset="0"/>
              </a:rPr>
              <a:t>일정 </a:t>
            </a:r>
            <a:r>
              <a:rPr lang="en-US" altLang="ko-KR" sz="2000" dirty="0">
                <a:latin typeface="Bahnschrift" panose="020B0502040204020203" pitchFamily="34" charset="0"/>
              </a:rPr>
              <a:t>BPM</a:t>
            </a:r>
            <a:r>
              <a:rPr lang="ko-KR" altLang="en-US" sz="2000" dirty="0">
                <a:latin typeface="Bahnschrift" panose="020B0502040204020203" pitchFamily="34" charset="0"/>
              </a:rPr>
              <a:t>이하로 떨어지면 경적이 울린다</a:t>
            </a:r>
            <a:r>
              <a:rPr lang="en-US" altLang="ko-KR" sz="2000" dirty="0">
                <a:latin typeface="Bahnschrift" panose="020B0502040204020203" pitchFamily="34" charset="0"/>
              </a:rPr>
              <a:t>.</a:t>
            </a:r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6C5489-DE27-40B6-A27D-8F1F2C3FC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1222960"/>
            <a:ext cx="4590843" cy="23079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5B85EA-9EBF-4E69-936B-74D29EE0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76" y="4256706"/>
            <a:ext cx="4134427" cy="25530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437A2B2-5BBE-49F3-82BD-BF6CA427F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9800" y="4740861"/>
            <a:ext cx="3277057" cy="1133633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CC66FAB-75DB-4136-957E-0484BC2943FA}"/>
              </a:ext>
            </a:extLst>
          </p:cNvPr>
          <p:cNvSpPr/>
          <p:nvPr/>
        </p:nvSpPr>
        <p:spPr>
          <a:xfrm>
            <a:off x="12733497" y="5134699"/>
            <a:ext cx="609600" cy="4769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00752-32B0-4FAB-9EFF-92F9AC768F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477" r="20528"/>
          <a:stretch/>
        </p:blipFill>
        <p:spPr>
          <a:xfrm rot="5400000">
            <a:off x="13061134" y="160683"/>
            <a:ext cx="2780982" cy="4635488"/>
          </a:xfrm>
          <a:prstGeom prst="rect">
            <a:avLst/>
          </a:prstGeom>
        </p:spPr>
      </p:pic>
      <p:sp>
        <p:nvSpPr>
          <p:cNvPr id="18" name="Object 7">
            <a:extLst>
              <a:ext uri="{FF2B5EF4-FFF2-40B4-BE49-F238E27FC236}">
                <a16:creationId xmlns:a16="http://schemas.microsoft.com/office/drawing/2014/main" id="{7EDEB63A-2AE5-4B72-8B5C-633C8885020B}"/>
              </a:ext>
            </a:extLst>
          </p:cNvPr>
          <p:cNvSpPr txBox="1"/>
          <p:nvPr/>
        </p:nvSpPr>
        <p:spPr>
          <a:xfrm>
            <a:off x="827231" y="722228"/>
            <a:ext cx="3239163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latin typeface="Bahnschrift" panose="020B0502040204020203" pitchFamily="34" charset="0"/>
              </a:rPr>
              <a:t>- </a:t>
            </a:r>
            <a:r>
              <a:rPr lang="ko-KR" altLang="en-US" dirty="0">
                <a:latin typeface="Bahnschrift" panose="020B0502040204020203" pitchFamily="34" charset="0"/>
              </a:rPr>
              <a:t>앱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39128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07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9128" y="5687450"/>
            <a:ext cx="7004755" cy="212305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충격감지시스템 스위치를 키면 진동센서를 사용한 기능이 켜진다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Tx/>
              <a:buChar char="-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충격이 감지되면 안드로이드 앱에서 알림이 뜬다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충격 감지 시  </a:t>
            </a:r>
            <a:r>
              <a:rPr lang="en-US" altLang="ko-KR" sz="2000" dirty="0">
                <a:solidFill>
                  <a:schemeClr val="bg1"/>
                </a:solidFill>
              </a:rPr>
              <a:t>Django </a:t>
            </a:r>
            <a:r>
              <a:rPr lang="ko-KR" altLang="en-US" sz="2000" dirty="0">
                <a:solidFill>
                  <a:schemeClr val="bg1"/>
                </a:solidFill>
              </a:rPr>
              <a:t>로 </a:t>
            </a:r>
            <a:r>
              <a:rPr lang="en-US" altLang="ko-KR" sz="2000" dirty="0">
                <a:solidFill>
                  <a:schemeClr val="bg1"/>
                </a:solidFill>
              </a:rPr>
              <a:t>MQTT</a:t>
            </a:r>
            <a:r>
              <a:rPr lang="ko-KR" altLang="en-US" sz="2000" dirty="0">
                <a:solidFill>
                  <a:schemeClr val="bg1"/>
                </a:solidFill>
              </a:rPr>
              <a:t>를 전송하고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그 데이터를 바탕으로 </a:t>
            </a:r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>
                <a:solidFill>
                  <a:schemeClr val="bg1"/>
                </a:solidFill>
              </a:rPr>
              <a:t>에 저장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4840" y="3973786"/>
            <a:ext cx="7298451" cy="13833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충격감지센서</a:t>
            </a:r>
            <a:endParaRPr lang="en-US" altLang="ko-KR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r>
              <a:rPr lang="en-US" altLang="ko-KR" sz="30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Shock sensor</a:t>
            </a:r>
            <a:endParaRPr lang="en-US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DBE45AF5-38EB-402F-A7F2-EAC078F6B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723900"/>
            <a:ext cx="5673429" cy="241783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5CA58D2-D752-4825-A5A6-AE5E825AB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672" y="815874"/>
            <a:ext cx="3391373" cy="2181529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FB81A9C-9F18-4B2B-8B39-711194688DFD}"/>
              </a:ext>
            </a:extLst>
          </p:cNvPr>
          <p:cNvSpPr/>
          <p:nvPr/>
        </p:nvSpPr>
        <p:spPr>
          <a:xfrm>
            <a:off x="10591800" y="1542368"/>
            <a:ext cx="609600" cy="476932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22A521-F756-4F82-B7BB-4A87F28C84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57" t="45279" r="50000"/>
          <a:stretch/>
        </p:blipFill>
        <p:spPr>
          <a:xfrm rot="5400000">
            <a:off x="8902224" y="3129237"/>
            <a:ext cx="2698292" cy="278639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4C2BA-3B80-4820-9758-A41ABF5DD753}"/>
              </a:ext>
            </a:extLst>
          </p:cNvPr>
          <p:cNvGrpSpPr/>
          <p:nvPr/>
        </p:nvGrpSpPr>
        <p:grpSpPr>
          <a:xfrm>
            <a:off x="11926467" y="3282410"/>
            <a:ext cx="6087026" cy="4204463"/>
            <a:chOff x="11147001" y="3519240"/>
            <a:chExt cx="6087026" cy="42044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38A4370-0A7C-4700-BF64-A7BD10F3C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6513"/>
            <a:stretch/>
          </p:blipFill>
          <p:spPr>
            <a:xfrm>
              <a:off x="11147001" y="3519240"/>
              <a:ext cx="6087026" cy="3767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B6F5D4-61A4-4010-BF70-AFCF721BE735}"/>
                </a:ext>
              </a:extLst>
            </p:cNvPr>
            <p:cNvSpPr txBox="1"/>
            <p:nvPr/>
          </p:nvSpPr>
          <p:spPr>
            <a:xfrm>
              <a:off x="12344400" y="7354371"/>
              <a:ext cx="381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&lt;</a:t>
              </a:r>
              <a:r>
                <a:rPr lang="ko-KR" altLang="en-US" b="1" dirty="0">
                  <a:solidFill>
                    <a:schemeClr val="bg1"/>
                  </a:solidFill>
                </a:rPr>
                <a:t>안드로이드 </a:t>
              </a:r>
              <a:r>
                <a:rPr lang="en-US" altLang="ko-KR" b="1" dirty="0">
                  <a:solidFill>
                    <a:schemeClr val="bg1"/>
                  </a:solidFill>
                </a:rPr>
                <a:t>Notification&gt;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Object 7">
            <a:extLst>
              <a:ext uri="{FF2B5EF4-FFF2-40B4-BE49-F238E27FC236}">
                <a16:creationId xmlns:a16="http://schemas.microsoft.com/office/drawing/2014/main" id="{17DEE39C-2B3F-4BC1-A23C-2EAD2558B31B}"/>
              </a:ext>
            </a:extLst>
          </p:cNvPr>
          <p:cNvSpPr txBox="1"/>
          <p:nvPr/>
        </p:nvSpPr>
        <p:spPr>
          <a:xfrm>
            <a:off x="827231" y="722228"/>
            <a:ext cx="3239163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앱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39128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08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9128" y="5687450"/>
            <a:ext cx="7609672" cy="2737042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번들을 통해 넘어온 유저정보로 </a:t>
            </a:r>
            <a:r>
              <a:rPr lang="en-US" altLang="ko-KR" sz="2000" dirty="0">
                <a:solidFill>
                  <a:schemeClr val="bg1"/>
                </a:solidFill>
              </a:rPr>
              <a:t>HTTP</a:t>
            </a:r>
            <a:r>
              <a:rPr lang="ko-KR" altLang="en-US" sz="2000" dirty="0">
                <a:solidFill>
                  <a:schemeClr val="bg1"/>
                </a:solidFill>
              </a:rPr>
              <a:t>통신을 통해서 장고의 유저정보와 일치하는 차량정보를 요청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장고 측에서는 유저정보와 일치하는 차량정보를 </a:t>
            </a:r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>
                <a:solidFill>
                  <a:schemeClr val="bg1"/>
                </a:solidFill>
              </a:rPr>
              <a:t>에서 확인하여 웹에 데이터를 표시한다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안드로이드에서는 표시된 데이터를 가져온다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824840" y="3973786"/>
            <a:ext cx="7298451" cy="13544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차량관리</a:t>
            </a:r>
            <a:endParaRPr lang="en-US" altLang="ko-KR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r>
              <a:rPr lang="en-US" sz="3000" dirty="0">
                <a:solidFill>
                  <a:srgbClr val="D94925"/>
                </a:solidFill>
                <a:latin typeface="Bahnschrift" panose="020B0502040204020203" pitchFamily="34" charset="0"/>
              </a:rPr>
              <a:t>Admin</a:t>
            </a:r>
            <a:r>
              <a:rPr lang="ko-KR" altLang="en-US" sz="3000" dirty="0">
                <a:solidFill>
                  <a:srgbClr val="D94925"/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3000" dirty="0">
                <a:solidFill>
                  <a:srgbClr val="D94925"/>
                </a:solidFill>
                <a:latin typeface="Bahnschrift" panose="020B0502040204020203" pitchFamily="34" charset="0"/>
              </a:rPr>
              <a:t>page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B6945E6-D025-451C-9E60-05BE71624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919308"/>
            <a:ext cx="4524375" cy="7677150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CEAC7562-FE0C-433D-AFB3-C6211F118E63}"/>
              </a:ext>
            </a:extLst>
          </p:cNvPr>
          <p:cNvSpPr txBox="1"/>
          <p:nvPr/>
        </p:nvSpPr>
        <p:spPr>
          <a:xfrm>
            <a:off x="827231" y="722228"/>
            <a:ext cx="3239163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앱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702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39128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1E1C1C"/>
                </a:solidFill>
                <a:latin typeface="Bahnschrift" panose="020B0502040204020203" pitchFamily="34" charset="0"/>
                <a:cs typeface="Bebas" pitchFamily="34" charset="0"/>
              </a:rPr>
              <a:t>09</a:t>
            </a:r>
            <a:endParaRPr lang="en-US" sz="10700" dirty="0">
              <a:latin typeface="Bahnschrift" panose="020B0502040204020203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36484" y="3998974"/>
            <a:ext cx="7298451" cy="240434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주차확인</a:t>
            </a:r>
            <a:endParaRPr lang="en-US" altLang="ko-KR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r>
              <a:rPr lang="en-US" sz="30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Pressure sensor</a:t>
            </a:r>
          </a:p>
          <a:p>
            <a:pPr algn="just"/>
            <a:endParaRPr lang="en-US" sz="2000" dirty="0">
              <a:latin typeface="Bahnschrift" panose="020B0502040204020203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839128" y="5681826"/>
            <a:ext cx="7735001" cy="295310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dirty="0">
                <a:latin typeface="Bahnschrift" panose="020B0502040204020203" pitchFamily="34" charset="0"/>
              </a:rPr>
              <a:t>- </a:t>
            </a:r>
            <a:r>
              <a:rPr lang="ko-KR" altLang="en-US" sz="2000" dirty="0">
                <a:latin typeface="Bahnschrift" panose="020B0502040204020203" pitchFamily="34" charset="0"/>
              </a:rPr>
              <a:t>주차장에 차가 주차되면 압력센서가 감지하여 주차장의 상태를 확인할 수 있다</a:t>
            </a:r>
            <a:r>
              <a:rPr lang="en-US" altLang="ko-KR" sz="2000" dirty="0">
                <a:latin typeface="Bahnschrift" panose="020B0502040204020203" pitchFamily="34" charset="0"/>
              </a:rPr>
              <a:t>.</a:t>
            </a:r>
          </a:p>
          <a:p>
            <a:pPr algn="just"/>
            <a:endParaRPr lang="en-US" altLang="ko-KR" sz="2000" dirty="0">
              <a:latin typeface="Bahnschrift" panose="020B0502040204020203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latin typeface="Bahnschrift" panose="020B0502040204020203" pitchFamily="34" charset="0"/>
              </a:rPr>
              <a:t>주차 탭에서 </a:t>
            </a:r>
            <a:r>
              <a:rPr lang="en-US" altLang="ko-KR" sz="2000" dirty="0">
                <a:latin typeface="Bahnschrift" panose="020B0502040204020203" pitchFamily="34" charset="0"/>
              </a:rPr>
              <a:t>1</a:t>
            </a:r>
            <a:r>
              <a:rPr lang="ko-KR" altLang="en-US" sz="2000" dirty="0">
                <a:latin typeface="Bahnschrift" panose="020B0502040204020203" pitchFamily="34" charset="0"/>
              </a:rPr>
              <a:t>층과 </a:t>
            </a:r>
            <a:r>
              <a:rPr lang="en-US" altLang="ko-KR" sz="2000" dirty="0">
                <a:latin typeface="Bahnschrift" panose="020B0502040204020203" pitchFamily="34" charset="0"/>
              </a:rPr>
              <a:t>2</a:t>
            </a:r>
            <a:r>
              <a:rPr lang="ko-KR" altLang="en-US" sz="2000" dirty="0">
                <a:latin typeface="Bahnschrift" panose="020B0502040204020203" pitchFamily="34" charset="0"/>
              </a:rPr>
              <a:t>층 확인 가능</a:t>
            </a:r>
            <a:endParaRPr lang="en-US" altLang="ko-KR" sz="2000" dirty="0">
              <a:latin typeface="Bahnschrift" panose="020B0502040204020203" pitchFamily="34" charset="0"/>
            </a:endParaRPr>
          </a:p>
          <a:p>
            <a:pPr marL="342900" indent="-342900" algn="just">
              <a:buFontTx/>
              <a:buChar char="-"/>
            </a:pPr>
            <a:endParaRPr lang="en-US" altLang="ko-KR" sz="2000" dirty="0">
              <a:latin typeface="Bahnschrift" panose="020B0502040204020203" pitchFamily="34" charset="0"/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latin typeface="Bahnschrift" panose="020B0502040204020203" pitchFamily="34" charset="0"/>
              </a:rPr>
              <a:t>압력센서가 감지하면</a:t>
            </a:r>
            <a:r>
              <a:rPr lang="en-US" altLang="ko-KR" sz="2000" dirty="0">
                <a:latin typeface="Bahnschrift" panose="020B0502040204020203" pitchFamily="34" charset="0"/>
              </a:rPr>
              <a:t>, DB</a:t>
            </a:r>
            <a:r>
              <a:rPr lang="ko-KR" altLang="en-US" sz="2000" dirty="0">
                <a:latin typeface="Bahnschrift" panose="020B0502040204020203" pitchFamily="34" charset="0"/>
              </a:rPr>
              <a:t>데이터에 주차여부가 저장</a:t>
            </a:r>
            <a:r>
              <a:rPr lang="en-US" altLang="ko-KR" sz="2000" dirty="0">
                <a:latin typeface="Bahnschrift" panose="020B0502040204020203" pitchFamily="34" charset="0"/>
              </a:rPr>
              <a:t>.</a:t>
            </a: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latin typeface="Bahnschrift" panose="020B0502040204020203" pitchFamily="34" charset="0"/>
              </a:rPr>
              <a:t>저장된 데이터를 바탕으로 안드로이드</a:t>
            </a:r>
            <a:r>
              <a:rPr lang="en-US" altLang="ko-KR" sz="2000" dirty="0">
                <a:latin typeface="Bahnschrift" panose="020B0502040204020203" pitchFamily="34" charset="0"/>
              </a:rPr>
              <a:t>, </a:t>
            </a:r>
            <a:r>
              <a:rPr lang="ko-KR" altLang="en-US" sz="2000" dirty="0">
                <a:latin typeface="Bahnschrift" panose="020B0502040204020203" pitchFamily="34" charset="0"/>
              </a:rPr>
              <a:t>웹 주차여부 이미지 변경</a:t>
            </a:r>
            <a:r>
              <a:rPr lang="en-US" altLang="ko-KR" sz="2000" dirty="0">
                <a:latin typeface="Bahnschrift" panose="020B0502040204020203" pitchFamily="34" charset="0"/>
              </a:rPr>
              <a:t>.</a:t>
            </a:r>
          </a:p>
          <a:p>
            <a:pPr algn="just"/>
            <a:endParaRPr lang="en-US" altLang="ko-KR" sz="2000" dirty="0">
              <a:latin typeface="Bahnschrift" panose="020B0502040204020203" pitchFamily="34" charset="0"/>
            </a:endParaRPr>
          </a:p>
          <a:p>
            <a:pPr algn="just"/>
            <a:endParaRPr lang="en-US" sz="2000" dirty="0">
              <a:latin typeface="Bahnschrift" panose="020B0502040204020203" pitchFamily="34" charset="0"/>
            </a:endParaRPr>
          </a:p>
          <a:p>
            <a:pPr algn="just"/>
            <a:endParaRPr lang="en-US" sz="2000" dirty="0">
              <a:latin typeface="Bahnschrift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3D6C15-043E-42BA-AFF9-A7E8669AF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594" y="186547"/>
            <a:ext cx="4135843" cy="53068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8A3938-2262-474E-AAF7-1580D3DAE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1866" y="186547"/>
            <a:ext cx="3979499" cy="537706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F385E43-A60A-473A-9B9A-A26A45D13586}"/>
              </a:ext>
            </a:extLst>
          </p:cNvPr>
          <p:cNvSpPr/>
          <p:nvPr/>
        </p:nvSpPr>
        <p:spPr>
          <a:xfrm>
            <a:off x="12801600" y="2463618"/>
            <a:ext cx="990600" cy="82354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51517B-329F-4A64-83BF-35A3A968EA78}"/>
              </a:ext>
            </a:extLst>
          </p:cNvPr>
          <p:cNvGrpSpPr/>
          <p:nvPr/>
        </p:nvGrpSpPr>
        <p:grpSpPr>
          <a:xfrm>
            <a:off x="11273774" y="5589697"/>
            <a:ext cx="3937080" cy="3435891"/>
            <a:chOff x="11030370" y="5568372"/>
            <a:chExt cx="3937080" cy="343589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8AB88A6-870C-4B92-93DB-197DB6578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659" r="24973"/>
            <a:stretch/>
          </p:blipFill>
          <p:spPr>
            <a:xfrm rot="5400000">
              <a:off x="11493163" y="5105579"/>
              <a:ext cx="3011494" cy="393708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DD3C8F-2A66-4FED-9EAF-C6145E19A6E5}"/>
                </a:ext>
              </a:extLst>
            </p:cNvPr>
            <p:cNvSpPr txBox="1"/>
            <p:nvPr/>
          </p:nvSpPr>
          <p:spPr>
            <a:xfrm>
              <a:off x="11811000" y="8634931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&lt;</a:t>
              </a:r>
              <a:r>
                <a:rPr lang="ko-KR" altLang="en-US" dirty="0"/>
                <a:t>사용된 압력센서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20" name="Object 7">
            <a:extLst>
              <a:ext uri="{FF2B5EF4-FFF2-40B4-BE49-F238E27FC236}">
                <a16:creationId xmlns:a16="http://schemas.microsoft.com/office/drawing/2014/main" id="{DFD2BDF5-952B-41EE-9F63-C3BAC66D7E3A}"/>
              </a:ext>
            </a:extLst>
          </p:cNvPr>
          <p:cNvSpPr txBox="1"/>
          <p:nvPr/>
        </p:nvSpPr>
        <p:spPr>
          <a:xfrm>
            <a:off x="827231" y="722228"/>
            <a:ext cx="3239163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latin typeface="Bahnschrift" panose="020B0502040204020203" pitchFamily="34" charset="0"/>
              </a:rPr>
              <a:t>- </a:t>
            </a:r>
            <a:r>
              <a:rPr lang="ko-KR" altLang="en-US" dirty="0">
                <a:latin typeface="Bahnschrift" panose="020B0502040204020203" pitchFamily="34" charset="0"/>
              </a:rPr>
              <a:t>앱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60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3F2877-E5C7-453E-A50B-5426D3ABBD03}"/>
              </a:ext>
            </a:extLst>
          </p:cNvPr>
          <p:cNvSpPr txBox="1"/>
          <p:nvPr/>
        </p:nvSpPr>
        <p:spPr>
          <a:xfrm>
            <a:off x="8113170" y="3173730"/>
            <a:ext cx="832966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WEB</a:t>
            </a:r>
            <a:endParaRPr lang="ko-KR" altLang="en-US" sz="25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0CB58D-9955-42A0-A7FA-5CBE07DBAAE8}"/>
              </a:ext>
            </a:extLst>
          </p:cNvPr>
          <p:cNvSpPr txBox="1"/>
          <p:nvPr/>
        </p:nvSpPr>
        <p:spPr>
          <a:xfrm>
            <a:off x="762000" y="2174236"/>
            <a:ext cx="5247999" cy="551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240" dirty="0">
                <a:solidFill>
                  <a:srgbClr val="C00000"/>
                </a:solidFill>
                <a:latin typeface="Bahnschrift" panose="020B0502040204020203" pitchFamily="34" charset="0"/>
              </a:rPr>
              <a:t>03.</a:t>
            </a:r>
            <a:endParaRPr lang="ko-KR" altLang="en-US" sz="35240" dirty="0">
              <a:solidFill>
                <a:srgbClr val="C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759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93540" y="299688"/>
            <a:ext cx="3692697" cy="23430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5000" dirty="0">
                <a:solidFill>
                  <a:srgbClr val="D94925"/>
                </a:solidFill>
                <a:latin typeface="Bahnschrift Condensed" panose="020B0502040204020203" pitchFamily="34" charset="0"/>
              </a:rPr>
              <a:t>ERD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FEF138-9E8E-4C45-A631-F35A6CFC7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132"/>
          <a:stretch/>
        </p:blipFill>
        <p:spPr>
          <a:xfrm>
            <a:off x="4186238" y="1074116"/>
            <a:ext cx="12650646" cy="3876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2FD453-ADBD-4C0C-A0FB-9A0BD93D3DD2}"/>
              </a:ext>
            </a:extLst>
          </p:cNvPr>
          <p:cNvSpPr txBox="1"/>
          <p:nvPr/>
        </p:nvSpPr>
        <p:spPr>
          <a:xfrm>
            <a:off x="4267200" y="5345451"/>
            <a:ext cx="845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데이터베이스에 들어갈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항목 정리</a:t>
            </a:r>
          </a:p>
        </p:txBody>
      </p:sp>
    </p:spTree>
    <p:extLst>
      <p:ext uri="{BB962C8B-B14F-4D97-AF65-F5344CB8AC3E}">
        <p14:creationId xmlns:p14="http://schemas.microsoft.com/office/powerpoint/2010/main" val="3860651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05164" y="949629"/>
            <a:ext cx="937796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웹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9128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01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8801" y="5681827"/>
            <a:ext cx="5320264" cy="33024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웹 타이틀화면과 로그인 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로그인 시 일치하는 </a:t>
            </a:r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>
                <a:solidFill>
                  <a:schemeClr val="bg1"/>
                </a:solidFill>
              </a:rPr>
              <a:t>데이터를 확인하여 </a:t>
            </a:r>
            <a:r>
              <a:rPr lang="en-US" altLang="ko-KR" sz="2000" dirty="0">
                <a:solidFill>
                  <a:schemeClr val="bg1"/>
                </a:solidFill>
              </a:rPr>
              <a:t>SESSION</a:t>
            </a:r>
            <a:r>
              <a:rPr lang="ko-KR" altLang="en-US" sz="2000" dirty="0">
                <a:solidFill>
                  <a:schemeClr val="bg1"/>
                </a:solidFill>
              </a:rPr>
              <a:t>에 관련 정보 저장 후 이동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52600" y="3694355"/>
            <a:ext cx="6252360" cy="157235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웹 시작화면 </a:t>
            </a:r>
            <a:r>
              <a:rPr lang="en-US" altLang="ko-KR" sz="55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&amp;</a:t>
            </a:r>
          </a:p>
          <a:p>
            <a:pPr algn="just"/>
            <a:r>
              <a:rPr lang="ko-KR" altLang="en-US" sz="5500" dirty="0" err="1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로그인화면</a:t>
            </a:r>
            <a:endParaRPr lang="en-US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58178" y="5474495"/>
            <a:ext cx="5152037" cy="42685"/>
            <a:chOff x="1839128" y="5341957"/>
            <a:chExt cx="5152037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4D9565-067F-436B-843A-B0029E425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236071"/>
            <a:ext cx="8593751" cy="4819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8F1DC5-5E4C-422D-B698-A9BBCD9B5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5099965"/>
            <a:ext cx="8607487" cy="475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7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936869" y="3606851"/>
            <a:ext cx="4997820" cy="2443242"/>
            <a:chOff x="1024211" y="1849281"/>
            <a:chExt cx="4997820" cy="2443242"/>
          </a:xfrm>
        </p:grpSpPr>
        <p:sp>
          <p:nvSpPr>
            <p:cNvPr id="8" name="Object 8"/>
            <p:cNvSpPr txBox="1"/>
            <p:nvPr/>
          </p:nvSpPr>
          <p:spPr>
            <a:xfrm>
              <a:off x="1024211" y="1849281"/>
              <a:ext cx="3944578" cy="244324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0700" kern="0" spc="1400" dirty="0">
                  <a:solidFill>
                    <a:srgbClr val="D94925"/>
                  </a:solidFill>
                  <a:latin typeface="Bahnschrift" panose="020B0502040204020203" pitchFamily="34" charset="0"/>
                  <a:cs typeface="Bebas" pitchFamily="34" charset="0"/>
                </a:rPr>
                <a:t>01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1024211" y="1939530"/>
              <a:ext cx="4997820" cy="42685"/>
              <a:chOff x="1024211" y="1939530"/>
              <a:chExt cx="4997820" cy="4268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24211" y="1939530"/>
                <a:ext cx="4997820" cy="42685"/>
              </a:xfrm>
              <a:prstGeom prst="rect">
                <a:avLst/>
              </a:prstGeom>
            </p:spPr>
          </p:pic>
        </p:grpSp>
        <p:sp>
          <p:nvSpPr>
            <p:cNvPr id="12" name="Object 12"/>
            <p:cNvSpPr txBox="1"/>
            <p:nvPr/>
          </p:nvSpPr>
          <p:spPr>
            <a:xfrm>
              <a:off x="2452745" y="2275218"/>
              <a:ext cx="2685714" cy="41141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altLang="ko-KR" sz="2500" kern="0" spc="-100" dirty="0">
                  <a:solidFill>
                    <a:srgbClr val="D94925"/>
                  </a:solidFill>
                  <a:latin typeface="Bahnschrift" panose="020B0502040204020203" pitchFamily="34" charset="0"/>
                  <a:cs typeface="에스코어 드림 3 Light" pitchFamily="34" charset="0"/>
                </a:rPr>
                <a:t>INTRO</a:t>
              </a:r>
            </a:p>
            <a:p>
              <a:pPr algn="r"/>
              <a:r>
                <a:rPr lang="ko-KR" altLang="en-US" sz="2500" kern="0" spc="-100" dirty="0">
                  <a:solidFill>
                    <a:srgbClr val="D94925"/>
                  </a:solidFill>
                  <a:latin typeface="Bahnschrift" panose="020B0502040204020203" pitchFamily="34" charset="0"/>
                  <a:cs typeface="에스코어 드림 3 Light" pitchFamily="34" charset="0"/>
                </a:rPr>
                <a:t>완성된 모습 </a:t>
              </a:r>
              <a:endParaRPr lang="en-US" sz="2500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1004" name="그룹 1004"/>
          <p:cNvGrpSpPr/>
          <p:nvPr/>
        </p:nvGrpSpPr>
        <p:grpSpPr>
          <a:xfrm>
            <a:off x="6858000" y="3606851"/>
            <a:ext cx="4997820" cy="2443242"/>
            <a:chOff x="1024211" y="4080794"/>
            <a:chExt cx="4997820" cy="2443242"/>
          </a:xfrm>
        </p:grpSpPr>
        <p:sp>
          <p:nvSpPr>
            <p:cNvPr id="15" name="Object 15"/>
            <p:cNvSpPr txBox="1"/>
            <p:nvPr/>
          </p:nvSpPr>
          <p:spPr>
            <a:xfrm>
              <a:off x="1024211" y="4080794"/>
              <a:ext cx="3944578" cy="244324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0700" kern="0" spc="1400" dirty="0">
                  <a:solidFill>
                    <a:srgbClr val="D94925"/>
                  </a:solidFill>
                  <a:latin typeface="Bahnschrift" panose="020B0502040204020203" pitchFamily="34" charset="0"/>
                  <a:cs typeface="Bebas" pitchFamily="34" charset="0"/>
                </a:rPr>
                <a:t>02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1024211" y="4171043"/>
              <a:ext cx="4997820" cy="42685"/>
              <a:chOff x="1024211" y="4171043"/>
              <a:chExt cx="4997820" cy="426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24211" y="4171043"/>
                <a:ext cx="4997820" cy="42685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>
              <a:off x="2427883" y="4467066"/>
              <a:ext cx="2685714" cy="41141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ko-KR" altLang="en-US" sz="2500" kern="0" spc="-100" dirty="0">
                  <a:solidFill>
                    <a:srgbClr val="D94925"/>
                  </a:solidFill>
                  <a:latin typeface="Bahnschrift" panose="020B0502040204020203" pitchFamily="34" charset="0"/>
                </a:rPr>
                <a:t>안드로이드</a:t>
              </a:r>
              <a:endParaRPr lang="en-US" altLang="ko-KR" sz="2500" kern="0" spc="-100" dirty="0">
                <a:solidFill>
                  <a:srgbClr val="D94925"/>
                </a:solidFill>
                <a:latin typeface="Bahnschrift" panose="020B0502040204020203" pitchFamily="34" charset="0"/>
              </a:endParaRPr>
            </a:p>
            <a:p>
              <a:pPr algn="r"/>
              <a:r>
                <a:rPr lang="ko-KR" altLang="en-US" sz="2500" kern="0" spc="-100" dirty="0">
                  <a:solidFill>
                    <a:srgbClr val="D94925"/>
                  </a:solidFill>
                  <a:latin typeface="Bahnschrift" panose="020B0502040204020203" pitchFamily="34" charset="0"/>
                </a:rPr>
                <a:t>기능 소개</a:t>
              </a:r>
              <a:endParaRPr lang="en-US" sz="2500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2642798" y="3659000"/>
            <a:ext cx="4997820" cy="2443242"/>
            <a:chOff x="1024211" y="6312307"/>
            <a:chExt cx="4997820" cy="2443242"/>
          </a:xfrm>
        </p:grpSpPr>
        <p:sp>
          <p:nvSpPr>
            <p:cNvPr id="22" name="Object 22"/>
            <p:cNvSpPr txBox="1"/>
            <p:nvPr/>
          </p:nvSpPr>
          <p:spPr>
            <a:xfrm>
              <a:off x="1024211" y="6312307"/>
              <a:ext cx="3944578" cy="244324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0700" kern="0" spc="1400" dirty="0">
                  <a:solidFill>
                    <a:srgbClr val="D94925"/>
                  </a:solidFill>
                  <a:latin typeface="Bahnschrift" panose="020B0502040204020203" pitchFamily="34" charset="0"/>
                  <a:cs typeface="Bebas" pitchFamily="34" charset="0"/>
                </a:rPr>
                <a:t>03</a:t>
              </a:r>
              <a:endParaRPr lang="en-US" dirty="0">
                <a:latin typeface="Bahnschrift" panose="020B0502040204020203" pitchFamily="34" charset="0"/>
              </a:endParaRPr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1024211" y="6402557"/>
              <a:ext cx="4997820" cy="42685"/>
              <a:chOff x="1024211" y="6402557"/>
              <a:chExt cx="4997820" cy="4268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24211" y="6402557"/>
                <a:ext cx="4997820" cy="42685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2590800" y="6736785"/>
              <a:ext cx="2685714" cy="41141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ko-KR" altLang="en-US" sz="2500" kern="0" spc="-100" dirty="0">
                  <a:solidFill>
                    <a:srgbClr val="D94925"/>
                  </a:solidFill>
                  <a:latin typeface="Bahnschrift" panose="020B0502040204020203" pitchFamily="34" charset="0"/>
                </a:rPr>
                <a:t>웹</a:t>
              </a:r>
              <a:endParaRPr lang="en-US" altLang="ko-KR" sz="2500" kern="0" spc="-100" dirty="0">
                <a:solidFill>
                  <a:srgbClr val="D94925"/>
                </a:solidFill>
                <a:latin typeface="Bahnschrift" panose="020B0502040204020203" pitchFamily="34" charset="0"/>
              </a:endParaRPr>
            </a:p>
            <a:p>
              <a:pPr algn="r"/>
              <a:r>
                <a:rPr lang="ko-KR" altLang="en-US" sz="2500" kern="0" spc="-100" dirty="0">
                  <a:solidFill>
                    <a:srgbClr val="D94925"/>
                  </a:solidFill>
                  <a:latin typeface="Bahnschrift" panose="020B0502040204020203" pitchFamily="34" charset="0"/>
                </a:rPr>
                <a:t>기능</a:t>
              </a:r>
              <a:r>
                <a:rPr lang="en-US" altLang="ko-KR" sz="2500" kern="0" spc="-100" dirty="0">
                  <a:solidFill>
                    <a:srgbClr val="D94925"/>
                  </a:solidFill>
                  <a:latin typeface="Bahnschrift" panose="020B0502040204020203" pitchFamily="34" charset="0"/>
                </a:rPr>
                <a:t> </a:t>
              </a:r>
              <a:r>
                <a:rPr lang="ko-KR" altLang="en-US" sz="2500" kern="0" spc="-100" dirty="0">
                  <a:solidFill>
                    <a:srgbClr val="D94925"/>
                  </a:solidFill>
                  <a:latin typeface="Bahnschrift" panose="020B0502040204020203" pitchFamily="34" charset="0"/>
                </a:rPr>
                <a:t>소개</a:t>
              </a:r>
              <a:endParaRPr lang="en-US" altLang="ko-KR" sz="2500" kern="0" spc="-100" dirty="0">
                <a:solidFill>
                  <a:srgbClr val="D94925"/>
                </a:solidFill>
                <a:latin typeface="Bahnschrift" panose="020B0502040204020203" pitchFamily="34" charset="0"/>
              </a:endParaRPr>
            </a:p>
            <a:p>
              <a:pPr algn="r"/>
              <a:r>
                <a:rPr lang="ko-KR" altLang="en-US" sz="2500" kern="0" spc="-100" dirty="0">
                  <a:solidFill>
                    <a:srgbClr val="D94925"/>
                  </a:solidFill>
                  <a:latin typeface="Bahnschrift" panose="020B0502040204020203" pitchFamily="34" charset="0"/>
                </a:rPr>
                <a:t>완성 영상</a:t>
              </a:r>
              <a:endParaRPr lang="en-US" altLang="ko-KR" sz="2500" kern="0" spc="-100" dirty="0">
                <a:solidFill>
                  <a:srgbClr val="D94925"/>
                </a:solidFill>
                <a:latin typeface="Bahnschrift" panose="020B0502040204020203" pitchFamily="34" charset="0"/>
              </a:endParaRPr>
            </a:p>
            <a:p>
              <a:pPr algn="r"/>
              <a:r>
                <a:rPr lang="ko-KR" altLang="en-US" sz="2500" kern="0" spc="-100" dirty="0" err="1">
                  <a:solidFill>
                    <a:srgbClr val="D94925"/>
                  </a:solidFill>
                  <a:latin typeface="Bahnschrift" panose="020B0502040204020203" pitchFamily="34" charset="0"/>
                </a:rPr>
                <a:t>느낀점</a:t>
              </a:r>
              <a:endParaRPr lang="en-US" sz="2500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005164" y="949629"/>
            <a:ext cx="937796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000" b="1" dirty="0">
                <a:solidFill>
                  <a:schemeClr val="bg1"/>
                </a:solidFill>
              </a:rPr>
              <a:t>목차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6201033" y="949610"/>
            <a:ext cx="664601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kern="0" spc="-100" dirty="0">
                <a:solidFill>
                  <a:srgbClr val="1E1C1C"/>
                </a:solidFill>
                <a:latin typeface="에스코어 드림 4 Regular" pitchFamily="34" charset="0"/>
                <a:cs typeface="에스코어 드림 4 Regular" pitchFamily="34" charset="0"/>
              </a:rPr>
              <a:t>01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39128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02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8800" y="5681826"/>
            <a:ext cx="7004755" cy="3802019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웹 회원가입정보가 </a:t>
            </a:r>
            <a:r>
              <a:rPr lang="en-US" altLang="ko-KR" sz="2000" dirty="0">
                <a:solidFill>
                  <a:schemeClr val="bg1"/>
                </a:solidFill>
              </a:rPr>
              <a:t>form </a:t>
            </a:r>
            <a:r>
              <a:rPr lang="ko-KR" altLang="en-US" sz="2000" dirty="0">
                <a:solidFill>
                  <a:schemeClr val="bg1"/>
                </a:solidFill>
              </a:rPr>
              <a:t>형식으로 전달되고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views.py</a:t>
            </a:r>
            <a:r>
              <a:rPr lang="ko-KR" altLang="en-US" sz="2000" dirty="0">
                <a:solidFill>
                  <a:schemeClr val="bg1"/>
                </a:solidFill>
              </a:rPr>
              <a:t>에서 추출하여 </a:t>
            </a:r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>
                <a:solidFill>
                  <a:schemeClr val="bg1"/>
                </a:solidFill>
              </a:rPr>
              <a:t>에 저장된다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4840" y="3973786"/>
            <a:ext cx="5391151" cy="1070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회원가입</a:t>
            </a:r>
            <a:endParaRPr lang="en-US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D110C8-2C59-4248-9E6D-5212A4A6827D}"/>
              </a:ext>
            </a:extLst>
          </p:cNvPr>
          <p:cNvGrpSpPr/>
          <p:nvPr/>
        </p:nvGrpSpPr>
        <p:grpSpPr>
          <a:xfrm>
            <a:off x="12649200" y="1503694"/>
            <a:ext cx="5321728" cy="4940184"/>
            <a:chOff x="11065777" y="1135340"/>
            <a:chExt cx="6358549" cy="570123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BFE843-C13E-444F-B0F2-481377F7E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65777" y="1135340"/>
              <a:ext cx="6358549" cy="5701231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C37657C-E324-4473-8F29-ED442BA4BBD7}"/>
                </a:ext>
              </a:extLst>
            </p:cNvPr>
            <p:cNvGrpSpPr/>
            <p:nvPr/>
          </p:nvGrpSpPr>
          <p:grpSpPr>
            <a:xfrm>
              <a:off x="11065777" y="5116764"/>
              <a:ext cx="6214774" cy="1719807"/>
              <a:chOff x="11065777" y="5116764"/>
              <a:chExt cx="6214774" cy="1719807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3DF8552-F4BF-4A9F-B898-EF63E0079887}"/>
                  </a:ext>
                </a:extLst>
              </p:cNvPr>
              <p:cNvSpPr/>
              <p:nvPr/>
            </p:nvSpPr>
            <p:spPr>
              <a:xfrm>
                <a:off x="11065777" y="6515100"/>
                <a:ext cx="6214774" cy="321471"/>
              </a:xfrm>
              <a:prstGeom prst="rect">
                <a:avLst/>
              </a:prstGeom>
              <a:solidFill>
                <a:srgbClr val="FFFF00">
                  <a:alpha val="23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화살표: 아래쪽 14">
                <a:extLst>
                  <a:ext uri="{FF2B5EF4-FFF2-40B4-BE49-F238E27FC236}">
                    <a16:creationId xmlns:a16="http://schemas.microsoft.com/office/drawing/2014/main" id="{771DE936-92A3-4642-A497-3C91FCBF2531}"/>
                  </a:ext>
                </a:extLst>
              </p:cNvPr>
              <p:cNvSpPr/>
              <p:nvPr/>
            </p:nvSpPr>
            <p:spPr>
              <a:xfrm>
                <a:off x="14762467" y="5616134"/>
                <a:ext cx="448616" cy="762000"/>
              </a:xfrm>
              <a:prstGeom prst="downArrow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BDECA5-C837-48B2-A7BC-2FF7B2CA5061}"/>
                  </a:ext>
                </a:extLst>
              </p:cNvPr>
              <p:cNvSpPr txBox="1"/>
              <p:nvPr/>
            </p:nvSpPr>
            <p:spPr>
              <a:xfrm>
                <a:off x="14090500" y="5116764"/>
                <a:ext cx="17925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00" b="1" dirty="0">
                    <a:solidFill>
                      <a:srgbClr val="FF0000"/>
                    </a:solidFill>
                  </a:rPr>
                  <a:t>추가된 유저</a:t>
                </a:r>
              </a:p>
            </p:txBody>
          </p: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9606D84-BBAB-412D-AD85-3F3F4ADD0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607" y="778461"/>
            <a:ext cx="5391150" cy="7924800"/>
          </a:xfrm>
          <a:prstGeom prst="rect">
            <a:avLst/>
          </a:prstGeom>
        </p:spPr>
      </p:pic>
      <p:sp>
        <p:nvSpPr>
          <p:cNvPr id="24" name="Object 7">
            <a:extLst>
              <a:ext uri="{FF2B5EF4-FFF2-40B4-BE49-F238E27FC236}">
                <a16:creationId xmlns:a16="http://schemas.microsoft.com/office/drawing/2014/main" id="{A13D877F-815F-426A-B50B-9D0831B556D3}"/>
              </a:ext>
            </a:extLst>
          </p:cNvPr>
          <p:cNvSpPr txBox="1"/>
          <p:nvPr/>
        </p:nvSpPr>
        <p:spPr>
          <a:xfrm>
            <a:off x="1005164" y="949629"/>
            <a:ext cx="937796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웹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58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39128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03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8800" y="5681826"/>
            <a:ext cx="7004755" cy="3802019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주차페이지에서 주차장 현황 확인 가능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 algn="just">
              <a:buFontTx/>
              <a:buChar char="-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주차장의 압력센서가 차를 감지하면 주차 표시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4841" y="3973786"/>
            <a:ext cx="5414160" cy="127041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 dirty="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주차장 페이지</a:t>
            </a:r>
            <a:endParaRPr lang="en-US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E9FF929-C5B0-4F0C-9FFC-CB57C56F5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5928" y="433077"/>
            <a:ext cx="5746774" cy="37290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08D78E-48A4-4145-BA57-0B2365057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3116" y="4654852"/>
            <a:ext cx="5569416" cy="365101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12CF498-4126-4E92-A8E4-BB0CDE88DCAF}"/>
              </a:ext>
            </a:extLst>
          </p:cNvPr>
          <p:cNvSpPr/>
          <p:nvPr/>
        </p:nvSpPr>
        <p:spPr>
          <a:xfrm>
            <a:off x="11127465" y="1901796"/>
            <a:ext cx="706026" cy="554970"/>
          </a:xfrm>
          <a:prstGeom prst="rightArrow">
            <a:avLst/>
          </a:prstGeom>
          <a:solidFill>
            <a:srgbClr val="D94925"/>
          </a:solidFill>
          <a:ln>
            <a:solidFill>
              <a:srgbClr val="D949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408C7E1-0F33-4A30-B5D0-725BA696860F}"/>
              </a:ext>
            </a:extLst>
          </p:cNvPr>
          <p:cNvSpPr/>
          <p:nvPr/>
        </p:nvSpPr>
        <p:spPr>
          <a:xfrm rot="5400000">
            <a:off x="14406302" y="4077025"/>
            <a:ext cx="706026" cy="554970"/>
          </a:xfrm>
          <a:prstGeom prst="rightArrow">
            <a:avLst/>
          </a:prstGeom>
          <a:solidFill>
            <a:srgbClr val="D94925"/>
          </a:solidFill>
          <a:ln>
            <a:solidFill>
              <a:srgbClr val="D949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1C32B9-85FB-463A-9829-45A0E05290F3}"/>
              </a:ext>
            </a:extLst>
          </p:cNvPr>
          <p:cNvGrpSpPr/>
          <p:nvPr/>
        </p:nvGrpSpPr>
        <p:grpSpPr>
          <a:xfrm>
            <a:off x="6157138" y="775094"/>
            <a:ext cx="4759629" cy="3716076"/>
            <a:chOff x="6172200" y="611688"/>
            <a:chExt cx="4759629" cy="371607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F11E470-E263-4811-98E5-B1086A6B3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620" r="31743"/>
            <a:stretch/>
          </p:blipFill>
          <p:spPr>
            <a:xfrm rot="5400000">
              <a:off x="6945262" y="-161374"/>
              <a:ext cx="3213506" cy="475962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281FDD-86AA-4A09-83D3-9E01F77A63ED}"/>
                </a:ext>
              </a:extLst>
            </p:cNvPr>
            <p:cNvSpPr txBox="1"/>
            <p:nvPr/>
          </p:nvSpPr>
          <p:spPr>
            <a:xfrm>
              <a:off x="7291438" y="3958773"/>
              <a:ext cx="2595902" cy="368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&lt;</a:t>
              </a:r>
              <a:r>
                <a:rPr lang="ko-KR" altLang="en-US" dirty="0">
                  <a:solidFill>
                    <a:schemeClr val="bg1"/>
                  </a:solidFill>
                </a:rPr>
                <a:t>압력감지</a:t>
              </a:r>
              <a:r>
                <a:rPr lang="en-US" altLang="ko-KR" dirty="0">
                  <a:solidFill>
                    <a:schemeClr val="bg1"/>
                  </a:solidFill>
                </a:rPr>
                <a:t>&gt;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Object 7">
            <a:extLst>
              <a:ext uri="{FF2B5EF4-FFF2-40B4-BE49-F238E27FC236}">
                <a16:creationId xmlns:a16="http://schemas.microsoft.com/office/drawing/2014/main" id="{12B014C7-249B-44B5-BE7C-D013116B03B3}"/>
              </a:ext>
            </a:extLst>
          </p:cNvPr>
          <p:cNvSpPr txBox="1"/>
          <p:nvPr/>
        </p:nvSpPr>
        <p:spPr>
          <a:xfrm>
            <a:off x="1005164" y="949629"/>
            <a:ext cx="937796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웹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85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39128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04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8800" y="5681826"/>
            <a:ext cx="7004755" cy="380201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 주차장관리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차량 정보 관리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데이터 정보 관리 페이지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4841" y="3973786"/>
            <a:ext cx="4956960" cy="1070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관리자 페이지</a:t>
            </a:r>
            <a:endParaRPr lang="en-US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B3F0041-E0A6-4B42-81A1-383DD1375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740" y="1820682"/>
            <a:ext cx="9567334" cy="5616173"/>
          </a:xfrm>
          <a:prstGeom prst="rect">
            <a:avLst/>
          </a:prstGeom>
        </p:spPr>
      </p:pic>
      <p:sp>
        <p:nvSpPr>
          <p:cNvPr id="18" name="Object 7">
            <a:extLst>
              <a:ext uri="{FF2B5EF4-FFF2-40B4-BE49-F238E27FC236}">
                <a16:creationId xmlns:a16="http://schemas.microsoft.com/office/drawing/2014/main" id="{65B26B85-AA49-4985-B6B3-D70B2A64FDAD}"/>
              </a:ext>
            </a:extLst>
          </p:cNvPr>
          <p:cNvSpPr txBox="1"/>
          <p:nvPr/>
        </p:nvSpPr>
        <p:spPr>
          <a:xfrm>
            <a:off x="1005164" y="949629"/>
            <a:ext cx="937796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웹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711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39128" y="2297619"/>
            <a:ext cx="369363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  <a:cs typeface="Bebas" pitchFamily="34" charset="0"/>
              </a:rPr>
              <a:t>04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8800" y="5681827"/>
            <a:ext cx="7004755" cy="3343762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>
                <a:solidFill>
                  <a:schemeClr val="bg1"/>
                </a:solidFill>
              </a:rPr>
              <a:t>에 저장된 데이터를 바탕으로 차트 구성 및 데이터 출력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 algn="just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연령별 회원 수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성별 회원 수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차량 모델 별 대수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졸음운전 추정 사고 건 확인 가능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 algn="just">
              <a:buFontTx/>
              <a:buChar char="-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졸음운전 추정사고건수는 사고 발생시 저장되는 일정수치 이하의 해당 데이터를 불러온다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4841" y="3973786"/>
            <a:ext cx="4956960" cy="107098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500">
                <a:solidFill>
                  <a:srgbClr val="D94925"/>
                </a:solidFill>
                <a:latin typeface="Bahnschrift" panose="020B0502040204020203" pitchFamily="34" charset="0"/>
                <a:cs typeface="Bebas" pitchFamily="34" charset="0"/>
              </a:rPr>
              <a:t>관리자 페이지</a:t>
            </a:r>
            <a:endParaRPr lang="en-US" sz="5500" dirty="0">
              <a:solidFill>
                <a:srgbClr val="D94925"/>
              </a:solidFill>
              <a:latin typeface="Bahnschrift" panose="020B0502040204020203" pitchFamily="34" charset="0"/>
              <a:cs typeface="Bebas" pitchFamily="34" charset="0"/>
            </a:endParaRPr>
          </a:p>
          <a:p>
            <a:pPr algn="just"/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62BC441-8FBF-49B5-849D-9F2D80757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0"/>
            <a:ext cx="6244706" cy="25245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4F47B0-C8E4-48E3-90FD-BC34A7A64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620" y="2527912"/>
            <a:ext cx="6244706" cy="25680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7A45D-7B7C-46F6-8BCA-8AC1B0D23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620" y="5096007"/>
            <a:ext cx="6207886" cy="25245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D7021-27FD-40D6-895B-1A830A479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620" y="7615814"/>
            <a:ext cx="6244706" cy="2304169"/>
          </a:xfrm>
          <a:prstGeom prst="rect">
            <a:avLst/>
          </a:prstGeom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7AD16896-2E18-4C93-ACB5-9E1AC764B249}"/>
              </a:ext>
            </a:extLst>
          </p:cNvPr>
          <p:cNvSpPr txBox="1"/>
          <p:nvPr/>
        </p:nvSpPr>
        <p:spPr>
          <a:xfrm>
            <a:off x="1005164" y="949629"/>
            <a:ext cx="937796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웹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03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05165" y="949629"/>
            <a:ext cx="2271436" cy="44630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000" dirty="0">
                <a:latin typeface="Bahnschrift" panose="020B0502040204020203" pitchFamily="34" charset="0"/>
              </a:rPr>
              <a:t>WEB </a:t>
            </a:r>
            <a:r>
              <a:rPr lang="ko-KR" altLang="en-US" sz="2000" dirty="0">
                <a:latin typeface="Bahnschrift" panose="020B0502040204020203" pitchFamily="34" charset="0"/>
              </a:rPr>
              <a:t>실행 영상</a:t>
            </a:r>
            <a:endParaRPr lang="en-US" altLang="ko-KR" sz="2000" dirty="0">
              <a:latin typeface="Bahnschrift" panose="020B0502040204020203" pitchFamily="34" charset="0"/>
            </a:endParaRPr>
          </a:p>
        </p:txBody>
      </p:sp>
      <p:pic>
        <p:nvPicPr>
          <p:cNvPr id="2" name="웹_Trim">
            <a:hlinkClick r:id="" action="ppaction://media"/>
            <a:extLst>
              <a:ext uri="{FF2B5EF4-FFF2-40B4-BE49-F238E27FC236}">
                <a16:creationId xmlns:a16="http://schemas.microsoft.com/office/drawing/2014/main" id="{F1892E65-5867-4817-96B3-0DD61A8F3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2700" y="1790700"/>
            <a:ext cx="13182600" cy="73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2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1F5BC045-9EF0-4727-A898-29A74E1EA0CA}"/>
              </a:ext>
            </a:extLst>
          </p:cNvPr>
          <p:cNvGraphicFramePr>
            <a:graphicFrameLocks noGrp="1"/>
          </p:cNvGraphicFramePr>
          <p:nvPr/>
        </p:nvGraphicFramePr>
        <p:xfrm>
          <a:off x="1181100" y="1333500"/>
          <a:ext cx="15925800" cy="8420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231171543"/>
                    </a:ext>
                  </a:extLst>
                </a:gridCol>
                <a:gridCol w="11353800">
                  <a:extLst>
                    <a:ext uri="{9D8B030D-6E8A-4147-A177-3AD203B41FA5}">
                      <a16:colId xmlns:a16="http://schemas.microsoft.com/office/drawing/2014/main" val="396083988"/>
                    </a:ext>
                  </a:extLst>
                </a:gridCol>
              </a:tblGrid>
              <a:tr h="2806712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3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수행상 어려움 극복 사례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3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MQTT</a:t>
                      </a:r>
                      <a:r>
                        <a:rPr lang="ko-KR" altLang="en-US" sz="3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통신을 사용하여 </a:t>
                      </a:r>
                      <a:r>
                        <a:rPr lang="ko-KR" altLang="en-US" sz="3000" b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라즈베리파이와</a:t>
                      </a:r>
                      <a:r>
                        <a:rPr lang="ko-KR" altLang="en-US" sz="3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서버를 연결하는 과정에서 발생하는 에러로 어려움을 겪었지만 강사님의 도움</a:t>
                      </a:r>
                      <a:r>
                        <a:rPr lang="en-US" altLang="ko-KR" sz="3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3000" b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구글링</a:t>
                      </a:r>
                      <a:r>
                        <a:rPr lang="en-US" altLang="ko-KR" sz="3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3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이전에 했던 샘플활동 참고를 통해 극복 가능했다</a:t>
                      </a:r>
                      <a:r>
                        <a:rPr lang="en-US" altLang="ko-KR" sz="30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3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7534179"/>
                  </a:ext>
                </a:extLst>
              </a:tr>
              <a:tr h="2806712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프로젝트에서 잘한 부분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30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안드로이드랑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Django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랑 </a:t>
                      </a:r>
                      <a:r>
                        <a:rPr lang="ko-KR" altLang="en-US" sz="30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데이터베이스간의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유기적인 연동이 잘 되었고</a:t>
                      </a:r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30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라즈베리파이에서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퍼블리시한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데이터를 </a:t>
                      </a:r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저장하여 실제 웹과 앱에서 화면과 기능 적용이 잘 되었다</a:t>
                      </a:r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3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786089"/>
                  </a:ext>
                </a:extLst>
              </a:tr>
              <a:tr h="2806712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프로젝트에서 아쉬운 부분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 algn="just" latinLnBrk="1">
                        <a:buFontTx/>
                        <a:buChar char="-"/>
                      </a:pP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</a:t>
                      </a:r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카를 활용하여 모델링하는 과정에서 전력문제</a:t>
                      </a:r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코드와 다른 모터의 움직임</a:t>
                      </a:r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등으로 인해 계획대로 작동하지 않았다</a:t>
                      </a:r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457200" indent="-457200" algn="just" latinLnBrk="1">
                        <a:buFontTx/>
                        <a:buChar char="-"/>
                      </a:pP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위와 같은 어려움 등으로 인해 계획했던 것들을 모두 실행하지 못했다</a:t>
                      </a:r>
                      <a:r>
                        <a:rPr lang="en-US" altLang="ko-KR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indent="0" algn="just" latinLnBrk="1">
                        <a:buFontTx/>
                        <a:buNone/>
                      </a:pPr>
                      <a:r>
                        <a:rPr lang="ko-KR" altLang="en-US" sz="3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1018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2C59FB0-1E51-4E5D-9DC1-D73918439ECC}"/>
              </a:ext>
            </a:extLst>
          </p:cNvPr>
          <p:cNvSpPr txBox="1"/>
          <p:nvPr/>
        </p:nvSpPr>
        <p:spPr>
          <a:xfrm>
            <a:off x="1181100" y="533364"/>
            <a:ext cx="434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bg1"/>
                </a:solidFill>
              </a:rPr>
              <a:t>느낀점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788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578381" y="8598799"/>
            <a:ext cx="3566265" cy="20951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100" kern="0" spc="400" dirty="0">
                <a:solidFill>
                  <a:srgbClr val="1E1C1C"/>
                </a:solidFill>
                <a:latin typeface="에스코어 드림 4 Regular" pitchFamily="34" charset="0"/>
                <a:cs typeface="에스코어 드림 4 Regular" pitchFamily="34" charset="0"/>
              </a:rPr>
              <a:t>WWW.MIRICANVAS.COM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147026" y="7268238"/>
            <a:ext cx="4735291" cy="112253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900" kern="0" spc="-100" dirty="0">
                <a:solidFill>
                  <a:srgbClr val="1E1C1C"/>
                </a:solidFill>
                <a:latin typeface="에스코어 드림 2 ExtraLight" pitchFamily="34" charset="0"/>
                <a:cs typeface="에스코어 드림 2 ExtraLight" pitchFamily="34" charset="0"/>
              </a:rPr>
              <a:t>심플하고 모던한</a:t>
            </a:r>
          </a:p>
          <a:p>
            <a:pPr algn="just"/>
            <a:r>
              <a:rPr lang="en-US" sz="1900" kern="0" spc="-100" dirty="0">
                <a:solidFill>
                  <a:srgbClr val="1E1C1C"/>
                </a:solidFill>
                <a:latin typeface="에스코어 드림 2 ExtraLight" pitchFamily="34" charset="0"/>
                <a:cs typeface="에스코어 드림 2 ExtraLight" pitchFamily="34" charset="0"/>
              </a:rPr>
              <a:t>프레젠테이션 템플릿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147026" y="8371418"/>
            <a:ext cx="3412156" cy="61461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700" kern="0" spc="-100" dirty="0">
                <a:solidFill>
                  <a:srgbClr val="1E1C1C"/>
                </a:solidFill>
                <a:latin typeface="에스코어 드림 4 Regular" pitchFamily="34" charset="0"/>
                <a:cs typeface="에스코어 드림 4 Regular" pitchFamily="34" charset="0"/>
              </a:rPr>
              <a:t>발표자 이름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784854" y="1585419"/>
            <a:ext cx="19291723" cy="72812"/>
            <a:chOff x="-784854" y="1585419"/>
            <a:chExt cx="19291723" cy="728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  <p:pic>
        <p:nvPicPr>
          <p:cNvPr id="8" name="Object 1">
            <a:extLst>
              <a:ext uri="{FF2B5EF4-FFF2-40B4-BE49-F238E27FC236}">
                <a16:creationId xmlns:a16="http://schemas.microsoft.com/office/drawing/2014/main" id="{C6A96050-55E1-4CCD-8416-775110F3FFA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26263" y="1659115"/>
            <a:ext cx="21671919" cy="6798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74010" y="9335256"/>
            <a:ext cx="3552496" cy="3238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kern="0" spc="-100" dirty="0">
                <a:solidFill>
                  <a:srgbClr val="1E1C1C"/>
                </a:solidFill>
                <a:latin typeface="에스코어 드림 4 Regular" pitchFamily="34" charset="0"/>
                <a:cs typeface="에스코어 드림 4 Regular" pitchFamily="34" charset="0"/>
              </a:rPr>
              <a:t>이름을 입력하세요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1917384" y="9383473"/>
            <a:ext cx="3566265" cy="228566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00" kern="0" spc="500" dirty="0">
                <a:solidFill>
                  <a:srgbClr val="1E1C1C"/>
                </a:solidFill>
                <a:latin typeface="에스코어 드림 4 Regular" pitchFamily="34" charset="0"/>
                <a:cs typeface="에스코어 드림 4 Regular" pitchFamily="34" charset="0"/>
              </a:rPr>
              <a:t>WWW.MIRICANVAS.COM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005164" y="949629"/>
            <a:ext cx="937796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kern="0" spc="-100" dirty="0">
                <a:solidFill>
                  <a:srgbClr val="1E1C1C"/>
                </a:solidFill>
                <a:latin typeface="에스코어 드림 5 Medium" pitchFamily="34" charset="0"/>
                <a:cs typeface="에스코어 드림 5 Medium" pitchFamily="34" charset="0"/>
              </a:rPr>
              <a:t>자유롭게 페이지 제목을 적어주세요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6201033" y="949610"/>
            <a:ext cx="664601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kern="0" spc="-100" dirty="0">
                <a:solidFill>
                  <a:srgbClr val="1E1C1C"/>
                </a:solidFill>
                <a:latin typeface="에스코어 드림 4 Regular" pitchFamily="34" charset="0"/>
                <a:cs typeface="에스코어 드림 4 Regular" pitchFamily="34" charset="0"/>
              </a:rPr>
              <a:t>03</a:t>
            </a:r>
            <a:endParaRPr lang="en-US" dirty="0"/>
          </a:p>
        </p:txBody>
      </p:sp>
      <p:pic>
        <p:nvPicPr>
          <p:cNvPr id="12" name="Object 1">
            <a:extLst>
              <a:ext uri="{FF2B5EF4-FFF2-40B4-BE49-F238E27FC236}">
                <a16:creationId xmlns:a16="http://schemas.microsoft.com/office/drawing/2014/main" id="{E11E64FB-E721-4EB7-944D-2C3054CF46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2852" y="2869499"/>
            <a:ext cx="6408181" cy="4189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B44214-F961-4C47-BB9A-0A3BE7424A7F}"/>
              </a:ext>
            </a:extLst>
          </p:cNvPr>
          <p:cNvSpPr txBox="1"/>
          <p:nvPr/>
        </p:nvSpPr>
        <p:spPr>
          <a:xfrm>
            <a:off x="1623888" y="1925579"/>
            <a:ext cx="600523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200" dirty="0">
                <a:solidFill>
                  <a:srgbClr val="D94925"/>
                </a:solidFill>
                <a:latin typeface="Bahnschrift" panose="020B0502040204020203" pitchFamily="34" charset="0"/>
              </a:rPr>
              <a:t>01.</a:t>
            </a:r>
            <a:endParaRPr lang="ko-KR" altLang="en-US" sz="35200" dirty="0">
              <a:solidFill>
                <a:srgbClr val="D94925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05165" y="949629"/>
            <a:ext cx="2652436" cy="38387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800" kern="0" spc="-100" dirty="0">
                <a:solidFill>
                  <a:srgbClr val="FFFFFF"/>
                </a:solidFill>
                <a:latin typeface="Bahnschrift" panose="020B0502040204020203" pitchFamily="34" charset="0"/>
                <a:cs typeface="에스코어 드림 5 Medium" pitchFamily="34" charset="0"/>
              </a:rPr>
              <a:t>프로젝트 개요 및 배경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92A7DAF4-A75E-4072-86EC-0305D5DF6357}"/>
              </a:ext>
            </a:extLst>
          </p:cNvPr>
          <p:cNvSpPr txBox="1"/>
          <p:nvPr/>
        </p:nvSpPr>
        <p:spPr>
          <a:xfrm>
            <a:off x="5421436" y="1409700"/>
            <a:ext cx="8021852" cy="92664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Bahnschrift" panose="020B0502040204020203" pitchFamily="34" charset="0"/>
                <a:cs typeface="Noto Sans CJK KR Regular" pitchFamily="34" charset="0"/>
              </a:rPr>
              <a:t>'유비쿼터스' + '</a:t>
            </a:r>
            <a:r>
              <a:rPr lang="en-US" sz="3400" dirty="0" err="1">
                <a:solidFill>
                  <a:srgbClr val="FFFFFF"/>
                </a:solidFill>
                <a:latin typeface="Bahnschrift" panose="020B0502040204020203" pitchFamily="34" charset="0"/>
                <a:cs typeface="Noto Sans CJK KR Regular" pitchFamily="34" charset="0"/>
              </a:rPr>
              <a:t>모빌리티</a:t>
            </a:r>
            <a:r>
              <a:rPr lang="en-US" sz="3400" dirty="0">
                <a:solidFill>
                  <a:srgbClr val="FFFFFF"/>
                </a:solidFill>
                <a:latin typeface="Bahnschrift" panose="020B0502040204020203" pitchFamily="34" charset="0"/>
                <a:cs typeface="Noto Sans CJK KR Regular" pitchFamily="34" charset="0"/>
              </a:rPr>
              <a:t>’ = </a:t>
            </a:r>
            <a:r>
              <a:rPr lang="ko-KR" altLang="en-US" sz="3400" b="1" i="1" dirty="0" err="1">
                <a:solidFill>
                  <a:srgbClr val="FFFFFF"/>
                </a:solidFill>
                <a:latin typeface="Bahnschrift" panose="020B0502040204020203" pitchFamily="34" charset="0"/>
                <a:cs typeface="Noto Sans CJK KR Regular" pitchFamily="34" charset="0"/>
              </a:rPr>
              <a:t>유비모빌리티</a:t>
            </a:r>
            <a:endParaRPr lang="en-US" b="1" i="1" dirty="0">
              <a:latin typeface="Bahnschrift" panose="020B0502040204020203" pitchFamily="34" charset="0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51691564-538C-4EEF-9010-F58A3C4C190B}"/>
              </a:ext>
            </a:extLst>
          </p:cNvPr>
          <p:cNvSpPr txBox="1"/>
          <p:nvPr/>
        </p:nvSpPr>
        <p:spPr>
          <a:xfrm>
            <a:off x="5421436" y="2123502"/>
            <a:ext cx="8653924" cy="355057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>
                <a:solidFill>
                  <a:srgbClr val="C2C2C2"/>
                </a:solidFill>
                <a:latin typeface="Bahnschrift" panose="020B0502040204020203" pitchFamily="34" charset="0"/>
                <a:cs typeface="에스코어 드림 3 Light" pitchFamily="34" charset="0"/>
              </a:rPr>
              <a:t>자동차와 IT의 융합이 가속화 되면서 운전자의 안전과 편의성이 향상된 스마트카가 속속 개발되고 있다.</a:t>
            </a:r>
          </a:p>
          <a:p>
            <a:pPr algn="just"/>
            <a:endParaRPr lang="en-US" sz="2200" kern="0" spc="-100" dirty="0">
              <a:solidFill>
                <a:srgbClr val="C2C2C2"/>
              </a:solidFill>
              <a:latin typeface="Bahnschrift" panose="020B0502040204020203" pitchFamily="34" charset="0"/>
              <a:cs typeface="에스코어 드림 3 Light" pitchFamily="34" charset="0"/>
            </a:endParaRPr>
          </a:p>
          <a:p>
            <a:pPr algn="just"/>
            <a:r>
              <a:rPr lang="en-US" sz="2200" kern="0" spc="-100" dirty="0" err="1">
                <a:solidFill>
                  <a:srgbClr val="C2C2C2"/>
                </a:solidFill>
                <a:latin typeface="Bahnschrift" panose="020B0502040204020203" pitchFamily="34" charset="0"/>
                <a:cs typeface="에스코어 드림 3 Light" pitchFamily="34" charset="0"/>
              </a:rPr>
              <a:t>최근</a:t>
            </a:r>
            <a:r>
              <a:rPr lang="en-US" sz="2200" kern="0" spc="-100" dirty="0">
                <a:solidFill>
                  <a:srgbClr val="C2C2C2"/>
                </a:solidFill>
                <a:latin typeface="Bahnschrift" panose="020B0502040204020203" pitchFamily="34" charset="0"/>
                <a:cs typeface="에스코어 드림 3 Light" pitchFamily="34" charset="0"/>
              </a:rPr>
              <a:t> 스마트카는 IoT기술을 적용하여 자동차의 안정성을 극대화하면서 운전자의 편의성을 추구 할 수 있는 자동차의 패러다임을 변화시킬수 있는 기술을 적용하고 있다. </a:t>
            </a:r>
          </a:p>
          <a:p>
            <a:pPr algn="just"/>
            <a:endParaRPr lang="en-US" sz="2200" kern="0" spc="-100" dirty="0">
              <a:solidFill>
                <a:srgbClr val="C2C2C2"/>
              </a:solidFill>
              <a:latin typeface="Bahnschrift" panose="020B0502040204020203" pitchFamily="34" charset="0"/>
              <a:cs typeface="에스코어 드림 3 Light" pitchFamily="34" charset="0"/>
            </a:endParaRPr>
          </a:p>
          <a:p>
            <a:pPr algn="just"/>
            <a:r>
              <a:rPr lang="en-US" sz="2200" kern="0" spc="-100" dirty="0" err="1">
                <a:solidFill>
                  <a:srgbClr val="C2C2C2"/>
                </a:solidFill>
                <a:latin typeface="Bahnschrift" panose="020B0502040204020203" pitchFamily="34" charset="0"/>
                <a:cs typeface="에스코어 드림 3 Light" pitchFamily="34" charset="0"/>
              </a:rPr>
              <a:t>이러한</a:t>
            </a:r>
            <a:r>
              <a:rPr lang="en-US" sz="2200" kern="0" spc="-100" dirty="0">
                <a:solidFill>
                  <a:srgbClr val="C2C2C2"/>
                </a:solidFill>
                <a:latin typeface="Bahnschrift" panose="020B0502040204020203" pitchFamily="34" charset="0"/>
                <a:cs typeface="에스코어 드림 3 Light" pitchFamily="34" charset="0"/>
              </a:rPr>
              <a:t> 흐름에 맞춰 다양한 기능을 추가해 모델링한 UbiMobility을 통해 자율주행에 접근한다</a:t>
            </a:r>
            <a:endParaRPr lang="en-US" sz="2200" dirty="0">
              <a:latin typeface="Bahnschrift" panose="020B0502040204020203" pitchFamily="34" charset="0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FB51A19-C445-48D8-85DF-6E4877BFA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83849"/>
              </p:ext>
            </p:extLst>
          </p:nvPr>
        </p:nvGraphicFramePr>
        <p:xfrm>
          <a:off x="1371600" y="5545450"/>
          <a:ext cx="6477000" cy="2136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000">
                  <a:extLst>
                    <a:ext uri="{9D8B030D-6E8A-4147-A177-3AD203B41FA5}">
                      <a16:colId xmlns:a16="http://schemas.microsoft.com/office/drawing/2014/main" val="991713577"/>
                    </a:ext>
                  </a:extLst>
                </a:gridCol>
              </a:tblGrid>
              <a:tr h="4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사용된 개발환경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294834"/>
                  </a:ext>
                </a:extLst>
              </a:tr>
              <a:tr h="4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안드로이드 스튜디오 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(KOTLIN)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84458"/>
                  </a:ext>
                </a:extLst>
              </a:tr>
              <a:tr h="4272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파이썬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장고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ko-KR" sz="2000" dirty="0" err="1">
                          <a:solidFill>
                            <a:schemeClr val="bg1"/>
                          </a:solidFill>
                        </a:rPr>
                        <a:t>restframework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altLang="ko-KR" sz="2000" dirty="0" err="1">
                          <a:solidFill>
                            <a:schemeClr val="bg1"/>
                          </a:solidFill>
                        </a:rPr>
                        <a:t>openCV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, FLASK)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242835"/>
                  </a:ext>
                </a:extLst>
              </a:tr>
              <a:tr h="4272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MySQL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977251"/>
                  </a:ext>
                </a:extLst>
              </a:tr>
              <a:tr h="4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bg1"/>
                          </a:solidFill>
                        </a:rPr>
                        <a:t>라즈베리파이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889395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4CEAA254-28AE-4631-AE16-47D1DA229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21055"/>
              </p:ext>
            </p:extLst>
          </p:nvPr>
        </p:nvGraphicFramePr>
        <p:xfrm>
          <a:off x="8077391" y="5567387"/>
          <a:ext cx="6477000" cy="1281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000">
                  <a:extLst>
                    <a:ext uri="{9D8B030D-6E8A-4147-A177-3AD203B41FA5}">
                      <a16:colId xmlns:a16="http://schemas.microsoft.com/office/drawing/2014/main" val="991713577"/>
                    </a:ext>
                  </a:extLst>
                </a:gridCol>
              </a:tblGrid>
              <a:tr h="427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사용된 협력도구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294834"/>
                  </a:ext>
                </a:extLst>
              </a:tr>
              <a:tr h="42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GIT HUB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84458"/>
                  </a:ext>
                </a:extLst>
              </a:tr>
              <a:tr h="42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NOTION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242835"/>
                  </a:ext>
                </a:extLst>
              </a:tr>
            </a:tbl>
          </a:graphicData>
        </a:graphic>
      </p:graphicFrame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8E2AA0B9-D893-4E46-8185-D88B5B36C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765303"/>
              </p:ext>
            </p:extLst>
          </p:nvPr>
        </p:nvGraphicFramePr>
        <p:xfrm>
          <a:off x="8458200" y="7183828"/>
          <a:ext cx="5434204" cy="2877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7102">
                  <a:extLst>
                    <a:ext uri="{9D8B030D-6E8A-4147-A177-3AD203B41FA5}">
                      <a16:colId xmlns:a16="http://schemas.microsoft.com/office/drawing/2014/main" val="991713577"/>
                    </a:ext>
                  </a:extLst>
                </a:gridCol>
                <a:gridCol w="2717102">
                  <a:extLst>
                    <a:ext uri="{9D8B030D-6E8A-4147-A177-3AD203B41FA5}">
                      <a16:colId xmlns:a16="http://schemas.microsoft.com/office/drawing/2014/main" val="3959679528"/>
                    </a:ext>
                  </a:extLst>
                </a:gridCol>
              </a:tblGrid>
              <a:tr h="575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날짜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활동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294834"/>
                  </a:ext>
                </a:extLst>
              </a:tr>
              <a:tr h="57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4/5~4/11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화면설계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84458"/>
                  </a:ext>
                </a:extLst>
              </a:tr>
              <a:tr h="57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4/13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ERD 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설계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353022"/>
                  </a:ext>
                </a:extLst>
              </a:tr>
              <a:tr h="57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4/13~4/18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기능구현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242835"/>
                  </a:ext>
                </a:extLst>
              </a:tr>
              <a:tr h="575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4/19~4/25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모델링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91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73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05164" y="949629"/>
            <a:ext cx="3338235" cy="460071"/>
          </a:xfrm>
          <a:prstGeom prst="rect">
            <a:avLst/>
          </a:prstGeom>
          <a:noFill/>
        </p:spPr>
        <p:txBody>
          <a:bodyPr wrap="square" rtlCol="0"/>
          <a:lstStyle/>
          <a:p>
            <a:pPr lvl="1" algn="just"/>
            <a:r>
              <a:rPr lang="ko-KR" altLang="en-US" kern="0" spc="-100" dirty="0">
                <a:solidFill>
                  <a:srgbClr val="FFFFFF"/>
                </a:solidFill>
                <a:latin typeface="Bahnschrift" panose="020B0502040204020203" pitchFamily="34" charset="0"/>
                <a:cs typeface="에스코어 드림 5 Medium" pitchFamily="34" charset="0"/>
              </a:rPr>
              <a:t>프로젝트 팀 구성 및 역할</a:t>
            </a:r>
            <a:endParaRPr lang="en-US" altLang="ko-KR" dirty="0">
              <a:latin typeface="Bahnschrift" panose="020B0502040204020203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8178E5A-BC1B-48BD-82A6-69EC6F0ACDCE}"/>
              </a:ext>
            </a:extLst>
          </p:cNvPr>
          <p:cNvGraphicFramePr>
            <a:graphicFrameLocks noGrp="1"/>
          </p:cNvGraphicFramePr>
          <p:nvPr/>
        </p:nvGraphicFramePr>
        <p:xfrm>
          <a:off x="2698092" y="1943100"/>
          <a:ext cx="13227707" cy="7584331"/>
        </p:xfrm>
        <a:graphic>
          <a:graphicData uri="http://schemas.openxmlformats.org/drawingml/2006/table">
            <a:tbl>
              <a:tblPr/>
              <a:tblGrid>
                <a:gridCol w="22891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10938552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7873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4876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i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계해범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생성 및 연동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제작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 페이지 제작 및 관리페이지 제작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데이터 연동 및 시각화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제작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페이지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액티비티 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 </a:t>
                      </a:r>
                      <a:r>
                        <a:rPr lang="ko-KR" altLang="en-US" sz="2000" b="0" i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프레그먼트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연결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주차장 페이지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진동센서를 이용한 충돌방지 기능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압력센서를 이용한 주차장현황보고 기능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83621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목민수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 센서와 </a:t>
                      </a:r>
                      <a:r>
                        <a:rPr lang="en-US" altLang="ko-KR" sz="2000" b="0" i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활용하여 자동주행 및 수동주행 기능 담당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4876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박수민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제작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초음파센서를 이용한 간격제어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i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부저를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이용한 경적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맥박센서를 이용한 졸음운전방지 기능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충돌방지 기능 담당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4876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000" b="0" i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배경륜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 제작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및 로그인 페이지 제작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제작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LED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헤드라이트 기능</a:t>
                      </a:r>
                      <a:r>
                        <a:rPr lang="en-US" altLang="ko-KR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b="0" i="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서보모터를</a:t>
                      </a:r>
                      <a:r>
                        <a:rPr lang="ko-KR" altLang="en-US" sz="2000" b="0" i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이용한 자동 문 제어 기능</a:t>
                      </a:r>
                      <a:endParaRPr lang="en-US" altLang="ko-KR" sz="2000" b="0" i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992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39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05164" y="949629"/>
            <a:ext cx="937796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완성된 모습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사진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7400" y="1536499"/>
            <a:ext cx="425687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</a:rPr>
              <a:t>CAR1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6622566-A4D7-4FF4-84D0-3459E4B2A172}"/>
              </a:ext>
            </a:extLst>
          </p:cNvPr>
          <p:cNvSpPr txBox="1"/>
          <p:nvPr/>
        </p:nvSpPr>
        <p:spPr>
          <a:xfrm>
            <a:off x="12192000" y="1292478"/>
            <a:ext cx="4256872" cy="24432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</a:rPr>
              <a:t>CAR2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64D6B-3CF0-4831-A2EB-98CE7DB70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89" b="22242"/>
          <a:stretch/>
        </p:blipFill>
        <p:spPr>
          <a:xfrm>
            <a:off x="1447800" y="3443584"/>
            <a:ext cx="7072036" cy="55509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1A98A-C087-4E8C-82EE-812577CDE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5" t="12564" r="5000" b="14936"/>
          <a:stretch/>
        </p:blipFill>
        <p:spPr>
          <a:xfrm>
            <a:off x="9299805" y="3735720"/>
            <a:ext cx="8650555" cy="5258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2BD4C2-FA0D-4BFF-A938-6F820865705B}"/>
              </a:ext>
            </a:extLst>
          </p:cNvPr>
          <p:cNvSpPr txBox="1"/>
          <p:nvPr/>
        </p:nvSpPr>
        <p:spPr>
          <a:xfrm>
            <a:off x="2057400" y="9337371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자율주행기능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2F96F-F589-426B-AC72-F2D59FD00FCC}"/>
              </a:ext>
            </a:extLst>
          </p:cNvPr>
          <p:cNvSpPr txBox="1"/>
          <p:nvPr/>
        </p:nvSpPr>
        <p:spPr>
          <a:xfrm>
            <a:off x="10820400" y="9337371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다양한 센서 이용 기능 추가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62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005164" y="949629"/>
            <a:ext cx="9377969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완성된 모습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영상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5450" y="1562100"/>
            <a:ext cx="4180672" cy="17790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</a:rPr>
              <a:t>CAR1</a:t>
            </a: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6622566-A4D7-4FF4-84D0-3459E4B2A172}"/>
              </a:ext>
            </a:extLst>
          </p:cNvPr>
          <p:cNvSpPr txBox="1"/>
          <p:nvPr/>
        </p:nvSpPr>
        <p:spPr>
          <a:xfrm>
            <a:off x="12172950" y="1562100"/>
            <a:ext cx="4419600" cy="177908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FFFFFF"/>
                </a:solidFill>
                <a:latin typeface="Bahnschrift" panose="020B0502040204020203" pitchFamily="34" charset="0"/>
              </a:rPr>
              <a:t>CAR2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3" name="선로파악 및 신호등_Trim">
            <a:hlinkClick r:id="" action="ppaction://media"/>
            <a:extLst>
              <a:ext uri="{FF2B5EF4-FFF2-40B4-BE49-F238E27FC236}">
                <a16:creationId xmlns:a16="http://schemas.microsoft.com/office/drawing/2014/main" id="{AA8B610D-753D-4389-977D-95495BA50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2224" y="3700661"/>
            <a:ext cx="6248400" cy="4686300"/>
          </a:xfrm>
          <a:prstGeom prst="rect">
            <a:avLst/>
          </a:prstGeom>
        </p:spPr>
      </p:pic>
      <p:pic>
        <p:nvPicPr>
          <p:cNvPr id="2" name="전체기능_Trim">
            <a:hlinkClick r:id="" action="ppaction://media"/>
            <a:extLst>
              <a:ext uri="{FF2B5EF4-FFF2-40B4-BE49-F238E27FC236}">
                <a16:creationId xmlns:a16="http://schemas.microsoft.com/office/drawing/2014/main" id="{6B241506-A029-4A31-BF77-FE762B9341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72600" y="3700659"/>
            <a:ext cx="8351820" cy="46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6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49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3F2877-E5C7-453E-A50B-5426D3ABBD03}"/>
              </a:ext>
            </a:extLst>
          </p:cNvPr>
          <p:cNvSpPr txBox="1"/>
          <p:nvPr/>
        </p:nvSpPr>
        <p:spPr>
          <a:xfrm>
            <a:off x="8535969" y="2727454"/>
            <a:ext cx="87445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ANDROID &amp;</a:t>
            </a:r>
          </a:p>
          <a:p>
            <a:r>
              <a:rPr lang="en-US" altLang="ko-KR" sz="1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RASPBERRY-PI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0CB58D-9955-42A0-A7FA-5CBE07DBAAE8}"/>
              </a:ext>
            </a:extLst>
          </p:cNvPr>
          <p:cNvSpPr txBox="1"/>
          <p:nvPr/>
        </p:nvSpPr>
        <p:spPr>
          <a:xfrm>
            <a:off x="762000" y="2174236"/>
            <a:ext cx="5247999" cy="5515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240" dirty="0">
                <a:solidFill>
                  <a:srgbClr val="1E1C1C"/>
                </a:solidFill>
                <a:latin typeface="Bahnschrift" panose="020B0502040204020203" pitchFamily="34" charset="0"/>
              </a:rPr>
              <a:t>02.</a:t>
            </a:r>
            <a:endParaRPr lang="ko-KR" altLang="en-US" sz="35240" dirty="0">
              <a:solidFill>
                <a:srgbClr val="1E1C1C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91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93702" y="1352659"/>
            <a:ext cx="6664497" cy="36090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kern="0" spc="1400" dirty="0">
                <a:solidFill>
                  <a:srgbClr val="D94925"/>
                </a:solidFill>
                <a:latin typeface="Bahnschrift Condensed" panose="020B0502040204020203" pitchFamily="34" charset="0"/>
              </a:rPr>
              <a:t>LOGIN &amp;</a:t>
            </a:r>
          </a:p>
          <a:p>
            <a:pPr algn="just"/>
            <a:r>
              <a:rPr lang="en-US" sz="10700" kern="0" spc="1400" dirty="0">
                <a:solidFill>
                  <a:srgbClr val="D94925"/>
                </a:solidFill>
                <a:latin typeface="Bahnschrift Condensed" panose="020B0502040204020203" pitchFamily="34" charset="0"/>
              </a:rPr>
              <a:t>FRAGMENT</a:t>
            </a:r>
            <a:endParaRPr lang="en-US" dirty="0">
              <a:solidFill>
                <a:srgbClr val="D94925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1025" y="4838700"/>
            <a:ext cx="7734714" cy="4933223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앱을 실행했을 때 처음 나오는 로그인 화면</a:t>
            </a:r>
            <a:r>
              <a:rPr lang="en-US" altLang="ko-KR" sz="2000" dirty="0">
                <a:solidFill>
                  <a:schemeClr val="bg1"/>
                </a:solidFill>
              </a:rPr>
              <a:t>(Login Activity)</a:t>
            </a:r>
            <a:r>
              <a:rPr lang="ko-KR" altLang="en-US" sz="2000" dirty="0">
                <a:solidFill>
                  <a:schemeClr val="bg1"/>
                </a:solidFill>
              </a:rPr>
              <a:t>에서 로그인 시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HTTP</a:t>
            </a:r>
            <a:r>
              <a:rPr lang="ko-KR" altLang="en-US" sz="2000" dirty="0">
                <a:solidFill>
                  <a:schemeClr val="bg1"/>
                </a:solidFill>
              </a:rPr>
              <a:t>로 장고에 접속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장고 측에서는 </a:t>
            </a:r>
            <a:r>
              <a:rPr lang="en-US" altLang="ko-KR" sz="2000" dirty="0">
                <a:solidFill>
                  <a:schemeClr val="bg1"/>
                </a:solidFill>
              </a:rPr>
              <a:t>DB</a:t>
            </a:r>
            <a:r>
              <a:rPr lang="ko-KR" altLang="en-US" sz="2000" dirty="0">
                <a:solidFill>
                  <a:schemeClr val="bg1"/>
                </a:solidFill>
              </a:rPr>
              <a:t>쪽으로 로그인 정보를 확인하여 실행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로그인 후 </a:t>
            </a:r>
            <a:r>
              <a:rPr lang="en-US" altLang="ko-KR" sz="2000" dirty="0">
                <a:solidFill>
                  <a:schemeClr val="bg1"/>
                </a:solidFill>
              </a:rPr>
              <a:t>Intent</a:t>
            </a:r>
            <a:r>
              <a:rPr lang="ko-KR" altLang="en-US" sz="2000" dirty="0">
                <a:solidFill>
                  <a:schemeClr val="bg1"/>
                </a:solidFill>
              </a:rPr>
              <a:t>를 사용해 유저정보를 주 기능이 있는 메인 액티비티로 이동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Tx/>
              <a:buChar char="-"/>
            </a:pP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 algn="just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</a:rPr>
              <a:t>메인 액티비티에서는 번들을 통해 각 </a:t>
            </a:r>
            <a:r>
              <a:rPr lang="ko-KR" altLang="en-US" sz="2000" dirty="0" err="1">
                <a:solidFill>
                  <a:schemeClr val="bg1"/>
                </a:solidFill>
              </a:rPr>
              <a:t>프래그먼트로</a:t>
            </a:r>
            <a:r>
              <a:rPr lang="ko-KR" altLang="en-US" sz="2000" dirty="0">
                <a:solidFill>
                  <a:schemeClr val="bg1"/>
                </a:solidFill>
              </a:rPr>
              <a:t> 정보를 전달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2000" dirty="0">
              <a:solidFill>
                <a:schemeClr val="bg1"/>
              </a:solidFill>
            </a:endParaRPr>
          </a:p>
          <a:p>
            <a:pPr algn="just"/>
            <a:r>
              <a:rPr lang="ko-KR" altLang="en-US" sz="20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altLang="ko-KR" sz="2000" dirty="0">
                <a:solidFill>
                  <a:schemeClr val="bg1"/>
                </a:solidFill>
              </a:rPr>
              <a:t>-   </a:t>
            </a:r>
            <a:r>
              <a:rPr lang="ko-KR" altLang="en-US" sz="2000" dirty="0">
                <a:solidFill>
                  <a:schemeClr val="bg1"/>
                </a:solidFill>
              </a:rPr>
              <a:t>메인에서는 탭을 통해 각 </a:t>
            </a:r>
            <a:r>
              <a:rPr lang="ko-KR" altLang="en-US" sz="2000" dirty="0" err="1">
                <a:solidFill>
                  <a:schemeClr val="bg1"/>
                </a:solidFill>
              </a:rPr>
              <a:t>프래그먼트로</a:t>
            </a:r>
            <a:r>
              <a:rPr lang="ko-KR" altLang="en-US" sz="2000" dirty="0">
                <a:solidFill>
                  <a:schemeClr val="bg1"/>
                </a:solidFill>
              </a:rPr>
              <a:t> 이동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84A477-9BB5-4004-8C45-F8741500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199438"/>
            <a:ext cx="4191000" cy="74973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B20AF0-EB11-4596-B484-D166B0F86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322" y="1261412"/>
            <a:ext cx="4191000" cy="7443390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E96E0830-5CE8-4F31-83F9-9D6B87CD04CB}"/>
              </a:ext>
            </a:extLst>
          </p:cNvPr>
          <p:cNvSpPr txBox="1"/>
          <p:nvPr/>
        </p:nvSpPr>
        <p:spPr>
          <a:xfrm>
            <a:off x="827231" y="722228"/>
            <a:ext cx="3239163" cy="3428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프로젝트 수행 결과 </a:t>
            </a:r>
            <a:r>
              <a:rPr lang="en-US" altLang="ko-KR" dirty="0">
                <a:solidFill>
                  <a:schemeClr val="bg1"/>
                </a:solidFill>
                <a:latin typeface="Bahnschrift" panose="020B0502040204020203" pitchFamily="34" charset="0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Bahnschrift" panose="020B0502040204020203" pitchFamily="34" charset="0"/>
              </a:rPr>
              <a:t>앱</a:t>
            </a:r>
            <a:endParaRPr lang="en-US" altLang="ko-KR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901</Words>
  <Application>Microsoft Office PowerPoint</Application>
  <PresentationFormat>사용자 지정</PresentationFormat>
  <Paragraphs>203</Paragraphs>
  <Slides>26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맑은 고딕</vt:lpstr>
      <vt:lpstr>에스코어 드림 2 ExtraLight</vt:lpstr>
      <vt:lpstr>에스코어 드림 4 Regular</vt:lpstr>
      <vt:lpstr>에스코어 드림 5 Medium</vt:lpstr>
      <vt:lpstr>Arial</vt:lpstr>
      <vt:lpstr>Bahnschrift</vt:lpstr>
      <vt:lpstr>Bahnschrift Condensed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성낙훈</cp:lastModifiedBy>
  <cp:revision>125</cp:revision>
  <dcterms:created xsi:type="dcterms:W3CDTF">2021-04-26T23:11:55Z</dcterms:created>
  <dcterms:modified xsi:type="dcterms:W3CDTF">2022-02-27T16:07:41Z</dcterms:modified>
</cp:coreProperties>
</file>